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562"/>
    <a:srgbClr val="205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057A9EB-C592-4E5B-A54C-79AA5E6EFE2B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489FFA9-2960-4CF2-BA5C-BD59D5674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40080" cy="1178768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Good morning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1772816"/>
            <a:ext cx="7543800" cy="432048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Good morning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Good morning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Good morning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you!</a:t>
            </a: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Good morning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dear N.N.!</a:t>
            </a:r>
          </a:p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am glad to see you!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3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848872" cy="6549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Найди слова с буквой </a:t>
            </a:r>
            <a:r>
              <a:rPr lang="en-US" sz="3200" dirty="0" smtClean="0"/>
              <a:t> ,, </a:t>
            </a:r>
            <a:r>
              <a:rPr lang="en-US" sz="3200" dirty="0" err="1" smtClean="0"/>
              <a:t>Ll</a:t>
            </a:r>
            <a:r>
              <a:rPr lang="en-US" sz="3200" dirty="0" smtClean="0"/>
              <a:t> ,, </a:t>
            </a:r>
            <a:r>
              <a:rPr lang="ru-RU" sz="3200" dirty="0" smtClean="0"/>
              <a:t> Прочитай.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685800"/>
            <a:ext cx="8424936" cy="38953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Hello       name      glass    Denzel</a:t>
            </a:r>
          </a:p>
          <a:p>
            <a:r>
              <a:rPr lang="en-US" sz="4400" dirty="0" smtClean="0"/>
              <a:t>Alice       my          Brill     Ron</a:t>
            </a:r>
          </a:p>
          <a:p>
            <a:r>
              <a:rPr lang="en-US" sz="4400" dirty="0" smtClean="0"/>
              <a:t>Nora        run          read     fly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1199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848872" cy="6549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Найди слова с буквой </a:t>
            </a:r>
            <a:r>
              <a:rPr lang="en-US" sz="3200" dirty="0" smtClean="0"/>
              <a:t> ,, Mm,, </a:t>
            </a:r>
            <a:r>
              <a:rPr lang="ru-RU" sz="3200" dirty="0" smtClean="0"/>
              <a:t> Прочитай.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685800"/>
            <a:ext cx="8424936" cy="38953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Hello       name      glass    Denzel</a:t>
            </a:r>
          </a:p>
          <a:p>
            <a:r>
              <a:rPr lang="en-US" sz="4400" dirty="0" smtClean="0"/>
              <a:t>Alice       my          Brill     Ron</a:t>
            </a:r>
          </a:p>
          <a:p>
            <a:r>
              <a:rPr lang="en-US" sz="4400" dirty="0" smtClean="0"/>
              <a:t>Nora        run          read     fly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4048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848872" cy="6549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Найди слова с буквой </a:t>
            </a:r>
            <a:r>
              <a:rPr lang="en-US" sz="3200" dirty="0" smtClean="0"/>
              <a:t> ,, </a:t>
            </a:r>
            <a:r>
              <a:rPr lang="en-US" sz="3200" dirty="0" err="1" smtClean="0"/>
              <a:t>Nn</a:t>
            </a:r>
            <a:r>
              <a:rPr lang="en-US" sz="3200" dirty="0" smtClean="0"/>
              <a:t>,, </a:t>
            </a:r>
            <a:r>
              <a:rPr lang="ru-RU" sz="3200" dirty="0" smtClean="0"/>
              <a:t> Прочитай.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685800"/>
            <a:ext cx="8424936" cy="38953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Hello       name      glass    Denzel</a:t>
            </a:r>
          </a:p>
          <a:p>
            <a:r>
              <a:rPr lang="en-US" sz="4400" dirty="0" smtClean="0"/>
              <a:t>Alice       my          Brill     Ron</a:t>
            </a:r>
          </a:p>
          <a:p>
            <a:r>
              <a:rPr lang="en-US" sz="4400" dirty="0" smtClean="0"/>
              <a:t>Nora        run          read     fly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79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848872" cy="6549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Найди слова с буквой </a:t>
            </a:r>
            <a:r>
              <a:rPr lang="en-US" sz="3200" dirty="0" smtClean="0"/>
              <a:t> </a:t>
            </a:r>
            <a:r>
              <a:rPr lang="en-US" sz="3200" smtClean="0"/>
              <a:t>,, Rr,, </a:t>
            </a:r>
            <a:r>
              <a:rPr lang="ru-RU" sz="3200" dirty="0" smtClean="0"/>
              <a:t> Прочитай.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685800"/>
            <a:ext cx="8424936" cy="38953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Hello       name      glass    Denzel</a:t>
            </a:r>
          </a:p>
          <a:p>
            <a:r>
              <a:rPr lang="en-US" sz="4400" dirty="0" smtClean="0"/>
              <a:t>Alice       my          Brill     Ron</a:t>
            </a:r>
          </a:p>
          <a:p>
            <a:r>
              <a:rPr lang="en-US" sz="4400" dirty="0" smtClean="0"/>
              <a:t>Nora        run          read     fly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5146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84096" cy="6048672"/>
          </a:xfrm>
        </p:spPr>
        <p:txBody>
          <a:bodyPr/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2652341" cy="179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2743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f2.mylove.ru/9IRI92C2J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86963"/>
            <a:ext cx="2435424" cy="18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s627427.vk.me/v627427316/1b7b/gULHHIKHjj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09857"/>
            <a:ext cx="1879104" cy="18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96064" cy="568863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morning!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afternoon!</a:t>
            </a:r>
          </a:p>
          <a:p>
            <a:r>
              <a:rPr lang="en-US" sz="4000" b="1" dirty="0" smtClean="0">
                <a:solidFill>
                  <a:srgbClr val="205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evening!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night!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Hello!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you!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Nice to meet you too!</a:t>
            </a:r>
          </a:p>
          <a:p>
            <a:r>
              <a:rPr lang="en-US" sz="4000" b="1" dirty="0" smtClean="0">
                <a:solidFill>
                  <a:srgbClr val="6F0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bye!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you!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звук в словах?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21" y="1412776"/>
            <a:ext cx="216024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0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звук в словах?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ick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35267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6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звук в словах?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</a:t>
            </a:r>
          </a:p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7" descr="азбука 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69" y="979611"/>
            <a:ext cx="1981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elfastmediagroup.com/wp-content/uploads/2012/07/jogging-1024x59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66" y="4005064"/>
            <a:ext cx="2069671" cy="12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s.delfi.lt/images/pix/899x599/2a164581/file59220761_ba9d9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66" y="2305390"/>
            <a:ext cx="2081775" cy="13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звук в словах?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</a:p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zil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22" y="1412776"/>
            <a:ext cx="1944688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4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720080"/>
          </a:xfrm>
        </p:spPr>
        <p:txBody>
          <a:bodyPr>
            <a:noAutofit/>
          </a:bodyPr>
          <a:lstStyle/>
          <a:p>
            <a:r>
              <a:rPr lang="en-US" sz="4400" dirty="0" smtClean="0"/>
              <a:t>                           Read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488337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Nora.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Denzil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Ron.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Alice.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Brill.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Mary.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Mick.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40768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read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488337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Nora!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Denzil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Ron.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Alice.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Brill.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Mary.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Mick.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gs.delfi.lt/images/pix/899x599/2a164581/file59220761_ba9d9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810929" cy="25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90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</a:t>
            </a:r>
            <a:r>
              <a:rPr lang="en-US" dirty="0" smtClean="0"/>
              <a:t>run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488337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Nora!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Denzil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Mick.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belfastmediagroup.com/wp-content/uploads/2012/07/jogging-1024x59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22366"/>
            <a:ext cx="3551806" cy="20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218</TotalTime>
  <Words>263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                 Good morning !</vt:lpstr>
      <vt:lpstr>Презентация PowerPoint</vt:lpstr>
      <vt:lpstr>Какой звук в словах?</vt:lpstr>
      <vt:lpstr>Какой звук в словах?</vt:lpstr>
      <vt:lpstr>Какой звук в словах?</vt:lpstr>
      <vt:lpstr>Какой звук в словах?</vt:lpstr>
      <vt:lpstr>                           Read</vt:lpstr>
      <vt:lpstr>                           read</vt:lpstr>
      <vt:lpstr>                            run</vt:lpstr>
      <vt:lpstr>Найди слова с буквой  ,, Ll ,,  Прочитай.</vt:lpstr>
      <vt:lpstr>Найди слова с буквой  ,, Mm,,  Прочитай.</vt:lpstr>
      <vt:lpstr>Найди слова с буквой  ,, Nn,,  Прочитай.</vt:lpstr>
      <vt:lpstr>Найди слова с буквой  ,, Rr,,  Прочитай.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!</dc:title>
  <dc:creator>Директор</dc:creator>
  <cp:lastModifiedBy>Директор</cp:lastModifiedBy>
  <cp:revision>25</cp:revision>
  <dcterms:created xsi:type="dcterms:W3CDTF">2015-09-07T10:02:28Z</dcterms:created>
  <dcterms:modified xsi:type="dcterms:W3CDTF">2016-09-18T16:15:12Z</dcterms:modified>
</cp:coreProperties>
</file>