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79" r:id="rId3"/>
    <p:sldId id="280" r:id="rId4"/>
    <p:sldId id="281" r:id="rId5"/>
    <p:sldId id="282" r:id="rId6"/>
    <p:sldId id="283" r:id="rId7"/>
    <p:sldId id="284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56A1C"/>
    <a:srgbClr val="DEA900"/>
    <a:srgbClr val="6CA62C"/>
    <a:srgbClr val="E4931C"/>
    <a:srgbClr val="FFE89F"/>
    <a:srgbClr val="008080"/>
    <a:srgbClr val="27704F"/>
    <a:srgbClr val="69A12B"/>
    <a:srgbClr val="50C850"/>
    <a:srgbClr val="D883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3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3648" y="692696"/>
            <a:ext cx="691276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Fine!                                </a:t>
            </a:r>
            <a:r>
              <a:rPr lang="en-US" sz="4000" dirty="0" smtClean="0"/>
              <a:t> sad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OK!                                 </a:t>
            </a:r>
            <a:r>
              <a:rPr lang="en-US" sz="4000" dirty="0" smtClean="0"/>
              <a:t> </a:t>
            </a:r>
            <a:r>
              <a:rPr lang="en-US" sz="4000" dirty="0"/>
              <a:t>happy</a:t>
            </a:r>
          </a:p>
          <a:p>
            <a:pPr marL="0" indent="0">
              <a:buNone/>
            </a:pPr>
            <a:r>
              <a:rPr lang="en-US" sz="4000" dirty="0"/>
              <a:t>Bad!                                 </a:t>
            </a:r>
            <a:r>
              <a:rPr lang="en-US" sz="4000" dirty="0" smtClean="0"/>
              <a:t>hungry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Supper!                            thirsty </a:t>
            </a:r>
          </a:p>
          <a:p>
            <a:pPr marL="0" indent="0">
              <a:buNone/>
            </a:pPr>
            <a:r>
              <a:rPr lang="en-US" sz="4000" dirty="0"/>
              <a:t>Very good!                       angry</a:t>
            </a:r>
          </a:p>
          <a:p>
            <a:pPr marL="0" indent="0">
              <a:buNone/>
            </a:pPr>
            <a:r>
              <a:rPr lang="en-US" sz="4000" dirty="0"/>
              <a:t>Excellent! </a:t>
            </a:r>
          </a:p>
          <a:p>
            <a:pPr marL="0" indent="0">
              <a:buNone/>
            </a:pPr>
            <a:r>
              <a:rPr lang="en-US" sz="4000" dirty="0" smtClean="0"/>
              <a:t>Wonderful</a:t>
            </a:r>
            <a:r>
              <a:rPr lang="en-US" sz="4000" dirty="0"/>
              <a:t>!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67775" cy="597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660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68" y="1700807"/>
            <a:ext cx="8552130" cy="37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526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680631" cy="307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932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67136"/>
            <a:ext cx="8664963" cy="37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313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8243"/>
            <a:ext cx="8192142" cy="346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252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60386"/>
            <a:ext cx="7703695" cy="50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696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/>
          <a:lstStyle/>
          <a:p>
            <a:r>
              <a:rPr lang="en-US" altLang="ru-RU" dirty="0" smtClean="0">
                <a:solidFill>
                  <a:schemeClr val="bg1"/>
                </a:solidFill>
              </a:rPr>
              <a:t>Goodbye!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144386" name="Picture 2" descr="http://www.freemusicalecards.com/misc/pictures/goodbye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384376" cy="456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0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FFABA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22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Goodbye!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204</cp:lastModifiedBy>
  <cp:revision>121</cp:revision>
  <dcterms:created xsi:type="dcterms:W3CDTF">2013-08-23T08:38:35Z</dcterms:created>
  <dcterms:modified xsi:type="dcterms:W3CDTF">2018-02-19T09:17:07Z</dcterms:modified>
</cp:coreProperties>
</file>