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21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B3FCE9A-94BF-4977-9880-F706F6B6AF82}" type="datetimeFigureOut">
              <a:rPr lang="ru-RU" smtClean="0"/>
              <a:t>23.12.2013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B3FCE9A-94BF-4977-9880-F706F6B6AF82}" type="datetimeFigureOut">
              <a:rPr lang="ru-RU" smtClean="0"/>
              <a:t>23.12.2013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B3FCE9A-94BF-4977-9880-F706F6B6AF82}" type="datetimeFigureOut">
              <a:rPr lang="ru-RU" smtClean="0"/>
              <a:t>23.12.2013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B3FCE9A-94BF-4977-9880-F706F6B6AF82}" type="datetimeFigureOut">
              <a:rPr lang="ru-RU" smtClean="0"/>
              <a:t>23.12.2013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B3FCE9A-94BF-4977-9880-F706F6B6AF82}" type="datetimeFigureOut">
              <a:rPr lang="ru-RU" smtClean="0"/>
              <a:t>23.12.2013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B3FCE9A-94BF-4977-9880-F706F6B6AF82}" type="datetimeFigureOut">
              <a:rPr lang="ru-RU" smtClean="0"/>
              <a:t>23.12.2013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B3FCE9A-94BF-4977-9880-F706F6B6AF82}" type="datetimeFigureOut">
              <a:rPr lang="ru-RU" smtClean="0"/>
              <a:t>23.12.2013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B3FCE9A-94BF-4977-9880-F706F6B6AF82}" type="datetimeFigureOut">
              <a:rPr lang="ru-RU" smtClean="0"/>
              <a:t>23.12.2013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B3FCE9A-94BF-4977-9880-F706F6B6AF82}" type="datetimeFigureOut">
              <a:rPr lang="ru-RU" smtClean="0"/>
              <a:t>23.12.2013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B3FCE9A-94BF-4977-9880-F706F6B6AF82}" type="datetimeFigureOut">
              <a:rPr lang="ru-RU" smtClean="0"/>
              <a:t>23.12.2013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B3FCE9A-94BF-4977-9880-F706F6B6AF82}" type="datetimeFigureOut">
              <a:rPr lang="ru-RU" smtClean="0"/>
              <a:t>23.12.2013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1D3E02-F359-4581-8332-79A41DE0EB5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FCE9A-94BF-4977-9880-F706F6B6AF82}" type="datetimeFigureOut">
              <a:rPr lang="ru-RU" smtClean="0"/>
              <a:t>23.12.2013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1D3E02-F359-4581-8332-79A41DE0EB5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0"/>
            <a:ext cx="7772400" cy="1470025"/>
          </a:xfrm>
        </p:spPr>
        <p:txBody>
          <a:bodyPr/>
          <a:lstStyle/>
          <a:p>
            <a:r>
              <a:rPr lang="en-US" dirty="0" smtClean="0"/>
              <a:t>New Year in Japan</a:t>
            </a:r>
            <a:endParaRPr lang="ru-RU" dirty="0"/>
          </a:p>
        </p:txBody>
      </p:sp>
      <p:pic>
        <p:nvPicPr>
          <p:cNvPr id="1026" name="Picture 2" descr="http://tiaurus.info/wp-content/uploads/2011/01/Kak-tyi-vstretil-Novyiy-2011-y-God-Mir-0015.jpg"/>
          <p:cNvPicPr>
            <a:picLocks noChangeAspect="1" noChangeArrowheads="1"/>
          </p:cNvPicPr>
          <p:nvPr/>
        </p:nvPicPr>
        <p:blipFill>
          <a:blip r:embed="rId2" cstate="print"/>
          <a:srcRect/>
          <a:stretch>
            <a:fillRect/>
          </a:stretch>
        </p:blipFill>
        <p:spPr bwMode="auto">
          <a:xfrm>
            <a:off x="1187624" y="1484784"/>
            <a:ext cx="6912768" cy="473030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Zapuskanie</a:t>
            </a:r>
            <a:r>
              <a:rPr lang="en-US" dirty="0" smtClean="0"/>
              <a:t> kites and tops.</a:t>
            </a:r>
            <a:endParaRPr lang="ru-RU" dirty="0"/>
          </a:p>
        </p:txBody>
      </p:sp>
      <p:sp>
        <p:nvSpPr>
          <p:cNvPr id="20482" name="AutoShape 2" descr="data:image/jpeg;base64,/9j/4AAQSkZJRgABAQAAAQABAAD/2wCEAAkGBhQSEBQUEhIVFBUVFRUVFRQYFxcVFRQXFRUYFRQYFRQXHSYeFxwkHBQVHy8gIycpLC0tFR8xNTAqNScsLCkBCQoKDgwOGg8PGiwkHyQsLCksLCwsLCwpLCwpKSwsLCwsKSwsLCwsKSwsLCwsLCwsLCwsKSwsLCksLCwsLCwsLP/AABEIAP8AxgMBIgACEQEDEQH/xAAcAAABBQEBAQAAAAAAAAAAAAACAQMEBQYABwj/xABDEAACAgEDAQYCBgYJAgcBAAABAgMRAAQSITEFBhMiQVFhcSMyQlKBkQcUFWKx8BYkcoKSobLB0TOic4OTs8LT8WP/xAAaAQADAQEBAQAAAAAAAAAAAAAAAQIDBAUG/8QAKBEAAgICAgIBBAIDAQAAAAAAAAECEQMhMUEEEiITUWGRcYEyofEF/9oADAMBAAIRAxEAPwDSaL/pp/YX/SMkjGdL9Rf7I/gMexx4MOxc684jFy6EdnYpzqx0KxM4nCrExUAOcTi5xGVQNg3nYWAy46CxQcQnOBxvUzrGjO5AVFLMT6BRZP5YqJsMHOJzO9m98AxUamGTSeIaiMtBZAT5fN9lqryn34JzQtwLPAHqeAPmTiTTK2jt2DeNafXJISEkV9v1trBgL9yOBjxxibBJ9sQ4WJWOhA4l4pxDioAScC8LBbFQWNsxzsR87HRRPgXyj5DHQMSEcDHAMzjwMGsb8U+Jt2HaVJD2Ntr1Ui9wPN2AR7kerhNCyaA5J9gOST+WY/u52aDrZNSIpDvKrGZGLmOF42kVxvO5CSAuz0DD3NNsaV8myxayig1Em+M+O0niyuEWo9ggiHnc7QN1kCnBHMsfHW73HF2DVHAYlYWLlkAlcE484xusBtAkYNYe3OIwEVOr7fgjcoZN0iizFGGkkA45MaAtXPtmfm7RPa2nlj0paKMMqyTSL9avMUjRWv7pJNVY9+JvbMEya6J4I0k/WE8GUuDUQiYuspo3VOwI9aUWCRlvptAmnh2qSiIGJJNg9Wdmu+TySchlxXFclZL3QE8caaud9QsfIWliVjVAuFtmIFj6wHPTIPbvcaKV4mhAVoCh8M8wsFIYIym9pIA6ejcg8ZW6/wDSHLuqFECG6Zgxcj3q6F+2aDuv3oGoBQqEdRdA2GX1ZSeep5u+vxzKOWEn6o7svgZ8UPqSXBA7q6g/ruqjOm/VfJE3hghgzAsHlDBQGBtRYHpzRsZrduUve6CQ6YtC2yWNkKOPs24Vrv0IPI6cYOh7WnTUDS6hA8hj8Tx4htTaCVPiIxtTYABF3u6Cjm3+J57+Wy7251fHOBxCMskHBOOYhGIXI0RgkY6RgMuDCqGHzsJxiZIFko4xwYkY4GHWSuDSmIUsV+f++MfqS+erHiEF+TzShaHsKAHHucPWapYo3kf6qKzsenCgk/wyu7VlkYwmPyASxkuzbVdWFCMABjbFlWmA+txzWDY0TodAiO7qihnrcwABYKKUX7D2yRWRdBqmdpAyUEKqHBJRyRbBbANqaB6iz1sECZty1XQnfYGVWu71aaKTw2k3S7gBCiu8pJ6BUUWffjLeRgoJYgAAkk8AACySfYDnMOveMDx9bIiKVYwwiZvC2QiNZVZQQXd5bYhVHIjq1onFJ0OKs3nVenoDz/vjW3GewdY8unjeVBG7qGKK28LfIpqHpR9a6WeuS2XnGmEhojAPQ46RglcoijCJqTqJf2lHPUWndoTAePodwWUtZ8sjbt4BHO1B8tX2zo2l080a1ueN1U+hJU1z7f8AOV/eTuJp9byylJR0mQDff7w6OPnz7EY/2P2/G8h0zuq6iI7Gjbylyq3ujBPmBFGuo9czarns1jJqSlHo8sk8rFXBRlJDK3BB+IzTdwuzWM5lF7FRl3ehLEcL71XP4Z6BquxIpDbojEdCVB/zOGum2igBXpXT8s5IeNUrs9zyf/W+rhcFGm+Su7ZgV9PMshCoYpA7dAFKEEk+lDn8Mpu4XYngaRHZjJLMqSO5Ibgr9GitzaqD7nkn0rI/b/eDTy6r9SlZ/BCkzld1M/BSJmTzKtWTVWQovqDP7i6xX0zRpv2wSNGm8FWMZ88RIIB+q235KM7Lto8Cmol7WIcfZcbIyiBus6sMriEYCobrBYY4wwDgMaK52Ey52KxX+CyQcYVZyDjDAyEajOogV1KuoZW4KkWCPYj1yh7cUKrQuZd+skIEsavtgPlSJmZQdlfR8nqxJ4H1dIV9szOg7P7RZt+pm0oIraiRO6ofvDc4G74kEiuCMGETRRJSgE3QAvpdCia9L6/jh1gaVW2AOVZh1KqVB+O0k1+eOnLQhnU6ZZEZHG5XUqynoVYUw/I4EmijbrGp6dQD9UEL19gxA+ePtfoL9rNf5+mY7S9tzSaYmV5I2OplgiWDY07eGZPJMdki7h4ZsoDwt+uJuhxVmtiiCilAAHQDgD16DHSbyu7vahpNNG7iiQ32ixI3kAksAeQAaI4uvTLKsa2hNUwMEjHiuCVy0KhIhzmY7QjMetmrRmb9YijKygxqAyblZGZ2BHAVvLZ5sDNMMZ1Wn3qVP4EcMpHRlPoQciSsqMqM1p4+1o9LRl0kswHG5HLGv/6BlUn5p+OVWr182p8DTpq9THqpDU8exYliQL9Kw2pYA52sHNkjnnNfoNaxYxSipUF2BSyp6SJ/Bl6qfgQTORRe7jcLG7i6vkX7WP8ALMvSzT3+43Fo0hTyAKqryehodWJ9fcnIfYikwiR/rzEytYojf9RW5PKoEXr9nD7zP/VZE9ZtsAHuZ2EX8GJ/DJ22h8BwPkOBmkTOVDbYFY5WJWWQN5xwqziMTBAbcbYY/trG6xAMHOwyudktCtlig4xys5Vx1RgWyPPKqKWY0o6n2wdTqFjFua9OAzG/gqAk/gMj95NI0umZV6lo74+wJFL8D90HLI8kkdD7HrftWOw0RtPKHXcAwv0ZWRvxVwCMf8PG9KXIIdaKkixRDgdHodLvkGuQfSiXqxpiIHauglkULHMYfN52UKWZKIKoW4Qk15uao5A1fdsyBI/oBFGQ0aNF4pVgCNxLvtJ8x523Zu8vduZ3tLvSInm8o2wobUttctW/eVossW0EBwCCd10FszKuy1fRY9j9mtCnhtKrqoAjqMR7FAqiE4I6VxlgV+OM6HUeJEjlSm9Vfa1blsXRrj8sf25Srolg7fjgkYZziMYhvbiEY4VxNmAyB2h2cJQOdrqd0birRh6/EHoR6gkYOh1JNo4CyLyy+hDH66E9VJv5Hg5YlMjanShwDyrLyrj6yn/cehB4OJrsZX9pgtPpVHQSNIw9xHG23/vaPLMjKOKfdr0WQVJHBNVXtdXeLzIf7lFTyvxBBN5WNbEwKziMcrEC47FQ3WKqYVYLYBwC2NnDIwWGIBtj8M7OIzskKLVVwwuKi4VZKKYO3Ik+pqeJPvpMx+Ufh0b9Dbj8z+E7IIX+tE/dgH/fKf8A6v8ALBsFyS9udtw6ziMqyaGyMyPaugkk1k6bQEmgRLIU7lUOsxTdIB5fFUHyMfMKIzY5l9L3J+j26jUPNUTwoNqRokclCTyoPpHIUcvfKg1ky2XF1sl9ms8Uywyu8m6JmU/R7FERReQkaFSd4ocg7W9sucY0XZ2wsxdpHagXYKDtW9iAIFUKLPQckkn4SiMcVSJk7Y1nEYZxMoQGzC24uLu98YASDjAUcDHZFFV78f8AP+V5zYh9Gf7yT+CYJ7O1JVSSvWOY+G34AlG4+5luBkbtvswajTyxMLEiMv4kcfkaOD2JOXhS7sKAb69OCfj6H2IIw7Dol1nVjlYJxgNnBrHCMEjAQ1WAcerAYYgGSudhNnZNjouUGKxA6kAe54xVGZvv9qiNKY1cxtKsiq/VeFtldQjkhlLDyqTY9Mmyqs0gGQwlaon70AA+cUrX/wC+Mi90dZ4ukRvNYaWMlmZ2YxSvHuJcBudl0QKusnzR1LE3/iJ/iAb+MQwuw4dEis6sKsTGQNaiZUVnY0qqWY+yqLY/kDlFoTLqHBMkke1Q7ovhgRPItxxfVbeyo25iSRbrVdBea3RrLG8bg7XRkajR2uNpojoaON6Xs9YYhHEKCjjcWc37sxNsT6km8GNNIg9k692knhlovCyU4G0SJIpZGK9FbhgQOOLFXQswuR+zuy/DMjFtzysHkY8XQCqqr9lVA4HxJNk5MX5Y0D5G6wSuPFMTZlWIZ24RAxwRYBGADHieevurf+I0P8gcJsDTtuXd7kn5gGgfyAP444RgMAjIuk0vhs4+yzF1/dLG3X5brb++cmgZzrjENnErDwcAAIwSMMjBrABthgkY6cAjEMb9c7OOdiAuRmT73K08kMI0rkiQ+HK8iJC5aNgynaJHYbbP1OCo6cZr1yt7Ung02/UybQyxEEl+di2xVA52rZ61W4hbuhWZUdMjd308JHjMkZWJiG5feruS7eIZOt7rB4u8nzTL5XchI1NhnO2yRQ61Q5+Zv26xohp9dAxCFo3ZSSVeIuY6KOrcMaIFMDXHGRG7swLqISVeRtzSgyySTFTEtLtEhIWjIDYo2o5wHq9mgrOrCrErKM7BrOrDrEIwDsA4V/8A7nZwxgwQMW8Vjg4xC7sr+1dQVjIQedyI4/XzuaBPwHLH4Kcm5XI3i6k+qwCr4/6sgBI+axlf/WOHBS2SoodqhR0AAH4CsIrju3AIxgCME4WJWAgKxDhYhxgCRgnCIxCMAGyMFhhtgsMBjTDEwiOc7IdBZdIMxvfbTHWKYU0TyOocLO6adYkZwQQH1ALc0ptF52iic2qjKbvVoXngEMTbHkkSnpiECHxCx2sp6JXBHJGQUnTIvcmeQwBWWMJH9GpE08sm5DTK/jxIQBxVEiiK4rLmfSFpI3DVs3gir3BwL9eDag388p+5mjeJdSj7jWqYISGXeohhG5QzMaLB+STdH5DR1+GCCXIOLWLWdjM+ADiViTzqiszEBVBLMegCizeV8veSBY1feCHQyIo5dlUWxCGiAPUmgPUjD2XBSTZY5ynM8/eZt8UbDwpJlZ0iKNK4Vasysnkj6gc2L4s47B2lKG5dWFdCtEn23KePX0zN5oo2j485JtFw7c4PiZG0msWUFlvglWVhTIw6hh+IPxBBx+Mflm62jBoTUahURnb6qgsfegLND1+WM9macpEAw87Fnk/tudxF+tcL8lGDOVmdEVgyqRI9GxaG4lNfvDd/5eTjk8j4AJwTh1iEZSECMHCwWGMYJxDiuaFngD19Pxzxnvx+knUtqZIdNIYYoyUtQPEcirYvyVF2AFr4/BN0CVnsZbBvPGu636V5tOpTVb9SvBRrHiqfUMzfWX2vn8M9R7u94YtbAJobAsqymt6MPstXHSj8QRiUrG4OJZtgNhnBOWIaY52EwzsVAXajKzX9vRpNHCpEkruAYlK+IqVzIVJFKOCT+VkgG2QZX9sSpAjapkd/AjkJVAGZgQLpbG4gKQLPG5vfMSlQ/JqwsiR9WbcQPUBRy1e10L+OSDlD3V7bXUyaklHjbehCvtJKeGgtXRmVhfseLFgXmhrATVAVgkY7WNyxBlKnoQQfTgijzjJPIe+XeSZZ3KIixS1D4JZTJPLYCkiK0IU1zd1uFngDZ9jd3k08e0gM7ACWQiy55sH9wEmlHAvpyc877d7HA7f0umEj7U8JgxrcCN0poigCdii+v5DPRn1sizsgiVYURNrWbZzZKqoFbVAFknqc4st98nfgjfBYMgJ3cGwRu4ursi/mOmNLpheRY5JWnQr4awgHev2yxDWfq++w3Y+1d8ZZsMwOnePRA0bbdaBRqaFr9t0LAqT+8VlYX7IPhkrvQSulkIB9AyggF1ZgrKCxHJBocizxYu8gSyMNUjKN3hROSvQF5iFjt/QARyk8E0y8H1b7QnaZ/wBXkYkFBK6qSgeMsQytRspaAFSaIkN2BWdsMiUKZxSxuU7Q/wBmTMNUoANSQPuvmvCZCl0SL+lf1OX5GVXYmlO5pCNq0EiSq8o5Z69NxoAeyA+uW5Ga4tR2Y5pJzbQBGCccrEIzUyQ3WZ7vh3xh7Pi3S2ztfhxAjc5HUm/qqPVsue0dcsEMkshpI0Z2PWlUWaHqfbPGe7av2jrZtdOhkMdGOEMAN1/RoGbgBFF9OWN5Mp+qNMcHJjXbkPa3aIMjo4iYApArhECk0BsJBY+pLc0fToMZq+zJYSBLG0ZN0GFXRK8fiD/Hpzn0NozcYJV0LAEo7B3UkcqWs3XzOR+0tBFKmyePxEP3huUEir62p+Nce+ciz7po6ZYlWmfPu/jnPSv0Q94oUJ0hV1llZn3kgoxVeEAHKnYCbPWj8MzXffuj+puGRgYpGIVedyGidpu9wodb/DKbu/rDFrNPIOCs0Z/DcAf8ic3i1Vozm5N1L+D6TwCMPaPTOYZ0Xo5xps7FY52Ami+UYoXFUZF7YWU6eUQV4pRhHZoByKUk+lXf4ZiihOy9NCsY8CNI4+QoRVRa3E+UKOhNn8byZlb3ehMcTRFy/guYgxCr5QqlRSgAABgB60BZJ5y0rBDa2BWIRxjlYJGMk8N/SWTpu39PO1hT+rOD7qkmyQflf556TqNPbfzzg/pD7mxa/SkODviDNG68uOBvAFeYEAcetD1zuzF8OJUeXxK+pKSn0ka1tJKnzECrO1ev4nl8hcM9DxMnqPxQVi6qcqPKu5idqJdbmPSz6KKJJ9AD16Y6Nam3cHUgcEgg8noOPX4Zku+vaTxmGaFm+iNgAEbyWG9SD1tBt9/M1ZypcWbTk5WaKSPwl++7tfHlMkhHv9kUoF/ZVR1rIeq0arppZLWWRUkl3qed6xttCEGwoA2hb5BN3ZyR2LKuoT9ZRwzSAheSVhHXwwprm63EgFqF8BQKr9gDQ6DVRxytI8ocIz0WMkyLDGtjrcjX/fObJU67sxtOJtdPIGVWHO5Q3+IXh4Gj0vhxon3EVT+AAx3O9HnNAYJwyME4xFX3h7EXV6aTTuzKsgALLVimB9RR6Ziu6vdv9Qkl0rSCRnCTo+3ZuXmNwF3E2pAs+zrno5zIdtaASarcW8rLGYpVPmSWIuGAboLVxx0a3BBHXLNTi7Onx21NUS1ZhMR4fkCDbJfqfrLtr4Dn4HjoTCkjJnEoklFKUMW8mFr6MYzwGHuK+OOLPKhpnibyltxVlNKQGsBiONy8jrfQY3HLMSWkhUL6GPc717yI1BfkpfOHfR6EXG9o87/Strrmghv6iGRh6XI21fxAQn+/mIg0290QdXdVB9izBf8AfNl3g7s6jVauSddmyQqVJfogQKoIqwaF1lt3P/RnWqhlk1ETiP6VoVV91qSFotQKg7CT+FdDnZCkkjjyQnbm06PVwKAB9gPyxGGODBIzoOTsZYZ2GTWdjHRfgYQGcoxQMxKZA7Mhppz96Zj+Sov/AMcnViRQhbA9SSfXkmz1wzjBgYhGGRmR/SB260Ua6eJiss4bzCwY4l4kcEdGJIVT7kn7OKUlFNscIOclFAdu99wjmHTKHcGnkPKIfuivrsPX0HuTxlF3b7XSTUsJCxmkJqkCL4arYcsKEhc7qqyBXA5JrtFoxHGSoACKdoA4G1SR/DNF2Z2Zp4dLA7IoZYIo1fbuk/6ZRVT7RYhyKHW88zHneZtvjhI9TJgjgSiufuHp+0LJlc1GwURWOFsEtfsTai/3D0vmPrSZoZHDDwwt2GDA7G5K1Yq1Pm8p4YEdDi9j9jzyrGdXGEERQiMEMpaPaUbi9xsBiTVVQB5Y93t7WULPDfmOlIH9ubcEHzqIt8jmrim9GX1GkjEafUzaGUyRNtQm3BG5OL3CRPb1DjkfIUdh2d3/ANO+06mOSNlIYbVM8Rb0KtGN3F35kFcc5Al0ptrIPmINejD3+PT8MiDu7DyxHh7QWZlbYlDksw6fM4sPnY3UfIi7WrXP9rsvP4ctywtU+nx/TPQuze82nncJFIWYgmtjrwOp8wFdRlrWZrud3dWENNtIaQAKGJtY+tkHozHkj0AUehzS1npWntXX5PJaa0DWCwxyspu+OqaLQal4ztYRPtb7pbyhvhV3+GA0rK9e2V1U00cbDwoW2OAeZmH1hx0jB8p+8QQeOrR1Zbez7Vhjc0eSzeEaLN6AB1NACzsHvWYzu92idK/hpCtyUkc276NRwqhk+0vrYN85uP2Sm8O25iCWClmMasTZZY72g3ZurF558puTts9Z+N9DUit1sDnUQSMPIzlSp6Ioidomb3YyBOPQ7fUY32noA8xUpvJTeu4B7AO1woc7VolTXH1r55xle2RqpgkMkbPFPI3huG2ssaeGDYHNMxexYsVYy+0eh2kux3ysFDvt2ilsqqLZ2oCWIFnqSSScJNoUPhsz8HZ8jD/pOCfsybUC/NlLCv7N4MKmPXQKJAxWZVfaCouSGTcCLNimRuT7ZqnIHJP8OfYZmO6sfjyxTH1afUj4h96Rk/3JU/w5eN27Lnmnki1J6o2xOCwxy8E53nj0Msuditi4AX64WImBqQ+w+Ht315d9lb/e2818syLHMTIP7NYCRhM3iyIqB6G1Cm4qVjFCrckgmyOCeBk8YwYhzzTvbCT2jKxNjw4Y1H3QoZz+ZkH5Z6Znm/6QdM0GrXUMf6vMqRu3pDKl7C37rggX7qPcZzeXGUsTUTq8OcYZk5EFdQqLbehqupbdwAo9SegHuctO5HmjAmbfqdMvhbTx4cZ4jYAXe9auQdSGX7NZRdnQtJJ4kvlriOMj6oPVjf2j/kOPfLl9FZDEEOoO2RSUdVJsgMKNGhYvms8fDlWL4s9TPieX5LQ3P2/PoIZm1bCaSSQtp4VYttVugd9oKorGtzdaoc8ZSaPsSaVA7LvknBkmYsUBMgr0BpQoCgewHxyP36bb4USk7pCZZGLEuxFRwhiTZFs1WeNvGenwQBFCj7Khf8Ir/bPYdRwxyLmV/paPKdyySi+q/ZjYJH1E0kCLFHPp1VXYh5AVH1A7gqGsXQ2naSaOWGmCQ0dbEURW3b0+l04Iaw8rABlA4PmXYtWSeKv44YlbyrGHsg0FDW1Obrnmgca1urN7VBO2t9EK3PIRWPG6juPI4K/evMVXspVwaNtr1V7LxTYsGweQevB6c4lZnexNI25Rt2BGLCMNawxknYgPQs3U+wNdACdIRndGVqzhnD1dAZH1mlWRHR1DK6srKejKwog/gclEY1qCQpIG4gEgdLIHAs9L6ZZB4h2n2X+r61tKA0qowKOotlUgOUe2HmUUN1/PNDrf1+aBjAwVWpDHuUzni2PiDyo3O0gE8faGQuxdJJ48rTqyz7t0iEeZd3nLVZtDwAenFXxmj7szMNDp3C72mIkIJPA1EhlY3yTtVzXvtHTPObq5Ndn0fkfBQip+2vw1/wAMp3e7Lm0s+51WJ/AmMauy87TGxPlJAFBh+WTdF+k4yNGv6uEBP0rs5KIvo1gCuL6+3rkDv9qz+0RVHwo0SmFqfEDFgR7FZaON6bu/uXwpg6xg3HsMe0H13ObZhyapQT8OoTft0bvHGVZMqv2Sar9HantebVzNGWG2UbDsvYEA80g+IHr7kZ6B3YVfNt6qFAHspJA/0ZmuzezlhXavPpfqQOg+X55f921P6xJxVQpZ9Dcj7fypvzy/Hh6ujh8jC8WGTvbf+jSYBxzAIz0TxBsjOwjnYDL5RjerlZI2ZEMjAWEBClj6DceB88dXG9XMVjZlRpGAJCLtDOQOFBYgAn4kDMjQoIddqjKy70DMAyRmMpGnhuY5izud8guiNoHUGyDmkIyg0OonBaaXSP4jhQVVoiI1X7CMXG4WSSaW/bLrWTFI3ZRuKozAfeKqSBfxrAGhysotZpV1rvG6htNHasLsTy8hlI+5Hx68sfTZy7F2942jSWAqXlARKIdFkY7TZX6wQhifcKcsdDo1hiWNb2oALJ5NdWY+pPJJ+OF3wHB5vqOyJNI7KqSarTqxVWXzaiADggrdzoORY8/A4brjui7WhclIpQXFXGVcSrfPmjI3L8iMn63tGaPRrLp42kkkfxFTYzUsrl/OANwAVh+WX2g1DmJDIfMVBYAMgBPptJJFdOfbPKzYISbdV/B6ePLNRSuzAdr90tRPr0kAURg6cbnO01E/iyDZ1uiTVeoz0S+T+OU0PdhF1zawyN4hUpt2pt2EAC+Nxa16309MvOL983yZHKMY9RVI51BRbf32zNy920j1ja9pGJVWtCqkBdtAJQvdxXJNlslQwagtsjWEkX4srM30Uj0xXwgv0rAH768BbrD8RtXN4cL1FA4M0tXukHKxRHpuQ07MbCnaACb26LT6dY0CIKA6D5mySfUkkkk9Sc3x47VyMsmVp8/gY7P7OWFNq2SSWZz9Z2IALN8eAPgAB0AyTWFiEZ0nIwKwSMcwTgBD1mjjcXIiNtsgsobb6kgkcfhnmy64aPTxkS7vJFHpxKpj8oQKpN1ZIBPHv04z0jtdb08wHUxSAfMoQM827E75QEQu48NyqRKtMSY2ULuuq+sD7cWM4fN3GKrs7PFi5NqJObujFrGTUSiRZCEMgRl2OUoCwVahS1wRxllrOxEFt4jRe/Kbf+9f9xkaPtLSTanwEiilcb97bE8uwdeR5+eOPXLBuyYQbEEV/wDhp/xmS+C2ztcsq+Ntf2yhj0rsxEesjlANFYtMCR60ZvGKKarkj8PTNV3d06CAMrF/EALMxBNr5SvlAAohhQHW8ALxx6Dge3wGRP0e2ezYyeD4mqv4f1ubOvA7dnH5MpNU2aA4JwzgVnWcRwv0zsG87Aovgci9q68wxF1UM25EUE0NzuEG4gGh5rJr0yQpyl75wGTRuimmdo0BPAtnCgE+gJNX8cxNI8oqB39m8VlEERUEAMHkN2A3NxgLw6Hk9HUmryH337wTS9l6nw4xy6RsY97EQuqvIzqVDRkAspBuq5yD2jrWjniaMwMHkfxkkYpLGAAyNJFRYMpVEtDUg2iuQV0PcXQNENUrm90qHaw5Ufq8S7WHS6AJHpurJT2dGSKUbRRfoh0LCNt7eQMJokuxbqY2YcDZ9ViV55cG+efRdTFvRksjcrLY6jcCLF+ovGodEiOzqtM4Ab2NfD09L/sjJN5STrZyyab0UsvYsxrbqVQVXEAPyrdIa/LGH7D1Q+rrV+TaZT/pkWs0GIcX04fYr6kvuUsGj1IoOIHP3laSP5WhV/8AVhSdiNIKllYKbtIrjsezS3vP93ZlviVgsUFtIPqzemN6XSpGipGioiDaqKAFUDoFA6YeLifhmhk9nHBOdnHARxOCc7EJwEA4sV755Fr+4U8Uke6pI4ywRKetoZmQPKqnbYC8noSeueutgHM8mNTVG+DPLDL2geLabVSaWUz7RGd3mQOkhl3NexpVBoWB6WKrrmx7N7cEo8WVlhjNeGruitxYYnzWbN0K6AZspow31gG/tAN/HGk0kam1jRT7hVB/MDMX41vk3yebKbtr9FBH2lvH9XRpz6GikN81unYVXHO3ceemWfYPZh00AjJDHdI5rhQZZXlYLfNAuQL9ssCb64JzfHiUODmnkczjjZxy8bfNTOgDnYJbFxlUXYfEmRXBDKGB6giwfwOZuPvIv8g4f9I1+OYeyKposv6PaXr+rxX77F/4yXpNJHEu2NFRetKABfToPkMo/wCkS4q94F/kYeyH8maLeM7dmf8A6QDO/pAuP2RPqy/BGJuyh/pAv83iHvCv8jH7IHFov92duyg/pAv83ift9f5vGmFMvy2Jvyi/b64n7eHxwtCaZfFsHf8AHKH9vD+bxP2+vxwtCovt+CXyiPb64J7fX+bwtBReMcAsMoz28v8AIOA3b4/kYWgpl5eAWyjPby/yMA9vL/IxpoKL1nwDJlEe3V/m8E9uj447QF74mC0uUR7cH83gN26MXsh0XbP+OdmdfvAM7F7oVI//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0484" name="AutoShape 4" descr="data:image/jpeg;base64,/9j/4AAQSkZJRgABAQAAAQABAAD/2wCEAAkGBhQSEBQUEhIVFBUVFRUVFRQYFxcVFRQXFRUYFRQYFRQXHSYeFxwkHBQVHy8gIycpLC0tFR8xNTAqNScsLCkBCQoKDgwOGg8PGiwkHyQsLCksLCwsLCwpLCwpKSwsLCwsKSwsLCwsKSwsLCwsLCwsLCwsKSwsLCksLCwsLCwsLP/AABEIAP8AxgMBIgACEQEDEQH/xAAcAAABBQEBAQAAAAAAAAAAAAACAQMEBQYABwj/xABDEAACAgEDAQYCBgYJAgcBAAABAgMRAAQSITEFBhMiQVFhcSMyQlKBkQcUFWKx8BYkcoKSobLB0TOic4OTs8LT8WP/xAAaAQADAQEBAQAAAAAAAAAAAAAAAQIDBAUG/8QAKBEAAgICAgIBBAIDAQAAAAAAAAECEQMhMUEEEiITUWGRcYEyofEF/9oADAMBAAIRAxEAPwDSaL/pp/YX/SMkjGdL9Rf7I/gMexx4MOxc684jFy6EdnYpzqx0KxM4nCrExUAOcTi5xGVQNg3nYWAy46CxQcQnOBxvUzrGjO5AVFLMT6BRZP5YqJsMHOJzO9m98AxUamGTSeIaiMtBZAT5fN9lqryn34JzQtwLPAHqeAPmTiTTK2jt2DeNafXJISEkV9v1trBgL9yOBjxxibBJ9sQ4WJWOhA4l4pxDioAScC8LBbFQWNsxzsR87HRRPgXyj5DHQMSEcDHAMzjwMGsb8U+Jt2HaVJD2Ntr1Ui9wPN2AR7kerhNCyaA5J9gOST+WY/u52aDrZNSIpDvKrGZGLmOF42kVxvO5CSAuz0DD3NNsaV8myxayig1Em+M+O0niyuEWo9ggiHnc7QN1kCnBHMsfHW73HF2DVHAYlYWLlkAlcE484xusBtAkYNYe3OIwEVOr7fgjcoZN0iizFGGkkA45MaAtXPtmfm7RPa2nlj0paKMMqyTSL9avMUjRWv7pJNVY9+JvbMEya6J4I0k/WE8GUuDUQiYuspo3VOwI9aUWCRlvptAmnh2qSiIGJJNg9Wdmu+TySchlxXFclZL3QE8caaud9QsfIWliVjVAuFtmIFj6wHPTIPbvcaKV4mhAVoCh8M8wsFIYIym9pIA6ejcg8ZW6/wDSHLuqFECG6Zgxcj3q6F+2aDuv3oGoBQqEdRdA2GX1ZSeep5u+vxzKOWEn6o7svgZ8UPqSXBA7q6g/ruqjOm/VfJE3hghgzAsHlDBQGBtRYHpzRsZrduUve6CQ6YtC2yWNkKOPs24Vrv0IPI6cYOh7WnTUDS6hA8hj8Tx4htTaCVPiIxtTYABF3u6Cjm3+J57+Wy7251fHOBxCMskHBOOYhGIXI0RgkY6RgMuDCqGHzsJxiZIFko4xwYkY4GHWSuDSmIUsV+f++MfqS+erHiEF+TzShaHsKAHHucPWapYo3kf6qKzsenCgk/wyu7VlkYwmPyASxkuzbVdWFCMABjbFlWmA+txzWDY0TodAiO7qihnrcwABYKKUX7D2yRWRdBqmdpAyUEKqHBJRyRbBbANqaB6iz1sECZty1XQnfYGVWu71aaKTw2k3S7gBCiu8pJ6BUUWffjLeRgoJYgAAkk8AACySfYDnMOveMDx9bIiKVYwwiZvC2QiNZVZQQXd5bYhVHIjq1onFJ0OKs3nVenoDz/vjW3GewdY8unjeVBG7qGKK28LfIpqHpR9a6WeuS2XnGmEhojAPQ46RglcoijCJqTqJf2lHPUWndoTAePodwWUtZ8sjbt4BHO1B8tX2zo2l080a1ueN1U+hJU1z7f8AOV/eTuJp9byylJR0mQDff7w6OPnz7EY/2P2/G8h0zuq6iI7Gjbylyq3ujBPmBFGuo9czarns1jJqSlHo8sk8rFXBRlJDK3BB+IzTdwuzWM5lF7FRl3ehLEcL71XP4Z6BquxIpDbojEdCVB/zOGum2igBXpXT8s5IeNUrs9zyf/W+rhcFGm+Su7ZgV9PMshCoYpA7dAFKEEk+lDn8Mpu4XYngaRHZjJLMqSO5Ibgr9GitzaqD7nkn0rI/b/eDTy6r9SlZ/BCkzld1M/BSJmTzKtWTVWQovqDP7i6xX0zRpv2wSNGm8FWMZ88RIIB+q235KM7Lto8Cmol7WIcfZcbIyiBus6sMriEYCobrBYY4wwDgMaK52Ey52KxX+CyQcYVZyDjDAyEajOogV1KuoZW4KkWCPYj1yh7cUKrQuZd+skIEsavtgPlSJmZQdlfR8nqxJ4H1dIV9szOg7P7RZt+pm0oIraiRO6ofvDc4G74kEiuCMGETRRJSgE3QAvpdCia9L6/jh1gaVW2AOVZh1KqVB+O0k1+eOnLQhnU6ZZEZHG5XUqynoVYUw/I4EmijbrGp6dQD9UEL19gxA+ePtfoL9rNf5+mY7S9tzSaYmV5I2OplgiWDY07eGZPJMdki7h4ZsoDwt+uJuhxVmtiiCilAAHQDgD16DHSbyu7vahpNNG7iiQ32ixI3kAksAeQAaI4uvTLKsa2hNUwMEjHiuCVy0KhIhzmY7QjMetmrRmb9YijKygxqAyblZGZ2BHAVvLZ5sDNMMZ1Wn3qVP4EcMpHRlPoQciSsqMqM1p4+1o9LRl0kswHG5HLGv/6BlUn5p+OVWr182p8DTpq9THqpDU8exYliQL9Kw2pYA52sHNkjnnNfoNaxYxSipUF2BSyp6SJ/Bl6qfgQTORRe7jcLG7i6vkX7WP8ALMvSzT3+43Fo0hTyAKqryehodWJ9fcnIfYikwiR/rzEytYojf9RW5PKoEXr9nD7zP/VZE9ZtsAHuZ2EX8GJ/DJ22h8BwPkOBmkTOVDbYFY5WJWWQN5xwqziMTBAbcbYY/trG6xAMHOwyudktCtlig4xys5Vx1RgWyPPKqKWY0o6n2wdTqFjFua9OAzG/gqAk/gMj95NI0umZV6lo74+wJFL8D90HLI8kkdD7HrftWOw0RtPKHXcAwv0ZWRvxVwCMf8PG9KXIIdaKkixRDgdHodLvkGuQfSiXqxpiIHauglkULHMYfN52UKWZKIKoW4Qk15uao5A1fdsyBI/oBFGQ0aNF4pVgCNxLvtJ8x523Zu8vduZ3tLvSInm8o2wobUttctW/eVossW0EBwCCd10FszKuy1fRY9j9mtCnhtKrqoAjqMR7FAqiE4I6VxlgV+OM6HUeJEjlSm9Vfa1blsXRrj8sf25Srolg7fjgkYZziMYhvbiEY4VxNmAyB2h2cJQOdrqd0birRh6/EHoR6gkYOh1JNo4CyLyy+hDH66E9VJv5Hg5YlMjanShwDyrLyrj6yn/cehB4OJrsZX9pgtPpVHQSNIw9xHG23/vaPLMjKOKfdr0WQVJHBNVXtdXeLzIf7lFTyvxBBN5WNbEwKziMcrEC47FQ3WKqYVYLYBwC2NnDIwWGIBtj8M7OIzskKLVVwwuKi4VZKKYO3Ik+pqeJPvpMx+Ufh0b9Dbj8z+E7IIX+tE/dgH/fKf8A6v8ALBsFyS9udtw6ziMqyaGyMyPaugkk1k6bQEmgRLIU7lUOsxTdIB5fFUHyMfMKIzY5l9L3J+j26jUPNUTwoNqRokclCTyoPpHIUcvfKg1ky2XF1sl9ms8Uywyu8m6JmU/R7FERReQkaFSd4ocg7W9sucY0XZ2wsxdpHagXYKDtW9iAIFUKLPQckkn4SiMcVSJk7Y1nEYZxMoQGzC24uLu98YASDjAUcDHZFFV78f8AP+V5zYh9Gf7yT+CYJ7O1JVSSvWOY+G34AlG4+5luBkbtvswajTyxMLEiMv4kcfkaOD2JOXhS7sKAb69OCfj6H2IIw7Dol1nVjlYJxgNnBrHCMEjAQ1WAcerAYYgGSudhNnZNjouUGKxA6kAe54xVGZvv9qiNKY1cxtKsiq/VeFtldQjkhlLDyqTY9Mmyqs0gGQwlaon70AA+cUrX/wC+Mi90dZ4ukRvNYaWMlmZ2YxSvHuJcBudl0QKusnzR1LE3/iJ/iAb+MQwuw4dEis6sKsTGQNaiZUVnY0qqWY+yqLY/kDlFoTLqHBMkke1Q7ovhgRPItxxfVbeyo25iSRbrVdBea3RrLG8bg7XRkajR2uNpojoaON6Xs9YYhHEKCjjcWc37sxNsT6km8GNNIg9k692knhlovCyU4G0SJIpZGK9FbhgQOOLFXQswuR+zuy/DMjFtzysHkY8XQCqqr9lVA4HxJNk5MX5Y0D5G6wSuPFMTZlWIZ24RAxwRYBGADHieevurf+I0P8gcJsDTtuXd7kn5gGgfyAP444RgMAjIuk0vhs4+yzF1/dLG3X5brb++cmgZzrjENnErDwcAAIwSMMjBrABthgkY6cAjEMb9c7OOdiAuRmT73K08kMI0rkiQ+HK8iJC5aNgynaJHYbbP1OCo6cZr1yt7Ung02/UybQyxEEl+di2xVA52rZ61W4hbuhWZUdMjd308JHjMkZWJiG5feruS7eIZOt7rB4u8nzTL5XchI1NhnO2yRQ61Q5+Zv26xohp9dAxCFo3ZSSVeIuY6KOrcMaIFMDXHGRG7swLqISVeRtzSgyySTFTEtLtEhIWjIDYo2o5wHq9mgrOrCrErKM7BrOrDrEIwDsA4V/8A7nZwxgwQMW8Vjg4xC7sr+1dQVjIQedyI4/XzuaBPwHLH4Kcm5XI3i6k+qwCr4/6sgBI+axlf/WOHBS2SoodqhR0AAH4CsIrju3AIxgCME4WJWAgKxDhYhxgCRgnCIxCMAGyMFhhtgsMBjTDEwiOc7IdBZdIMxvfbTHWKYU0TyOocLO6adYkZwQQH1ALc0ptF52iic2qjKbvVoXngEMTbHkkSnpiECHxCx2sp6JXBHJGQUnTIvcmeQwBWWMJH9GpE08sm5DTK/jxIQBxVEiiK4rLmfSFpI3DVs3gir3BwL9eDag388p+5mjeJdSj7jWqYISGXeohhG5QzMaLB+STdH5DR1+GCCXIOLWLWdjM+ADiViTzqiszEBVBLMegCizeV8veSBY1feCHQyIo5dlUWxCGiAPUmgPUjD2XBSTZY5ynM8/eZt8UbDwpJlZ0iKNK4Vasysnkj6gc2L4s47B2lKG5dWFdCtEn23KePX0zN5oo2j485JtFw7c4PiZG0msWUFlvglWVhTIw6hh+IPxBBx+Mflm62jBoTUahURnb6qgsfegLND1+WM9macpEAw87Fnk/tudxF+tcL8lGDOVmdEVgyqRI9GxaG4lNfvDd/5eTjk8j4AJwTh1iEZSECMHCwWGMYJxDiuaFngD19Pxzxnvx+knUtqZIdNIYYoyUtQPEcirYvyVF2AFr4/BN0CVnsZbBvPGu636V5tOpTVb9SvBRrHiqfUMzfWX2vn8M9R7u94YtbAJobAsqymt6MPstXHSj8QRiUrG4OJZtgNhnBOWIaY52EwzsVAXajKzX9vRpNHCpEkruAYlK+IqVzIVJFKOCT+VkgG2QZX9sSpAjapkd/AjkJVAGZgQLpbG4gKQLPG5vfMSlQ/JqwsiR9WbcQPUBRy1e10L+OSDlD3V7bXUyaklHjbehCvtJKeGgtXRmVhfseLFgXmhrATVAVgkY7WNyxBlKnoQQfTgijzjJPIe+XeSZZ3KIixS1D4JZTJPLYCkiK0IU1zd1uFngDZ9jd3k08e0gM7ACWQiy55sH9wEmlHAvpyc877d7HA7f0umEj7U8JgxrcCN0poigCdii+v5DPRn1sizsgiVYURNrWbZzZKqoFbVAFknqc4st98nfgjfBYMgJ3cGwRu4ursi/mOmNLpheRY5JWnQr4awgHev2yxDWfq++w3Y+1d8ZZsMwOnePRA0bbdaBRqaFr9t0LAqT+8VlYX7IPhkrvQSulkIB9AyggF1ZgrKCxHJBocizxYu8gSyMNUjKN3hROSvQF5iFjt/QARyk8E0y8H1b7QnaZ/wBXkYkFBK6qSgeMsQytRspaAFSaIkN2BWdsMiUKZxSxuU7Q/wBmTMNUoANSQPuvmvCZCl0SL+lf1OX5GVXYmlO5pCNq0EiSq8o5Z69NxoAeyA+uW5Ga4tR2Y5pJzbQBGCccrEIzUyQ3WZ7vh3xh7Pi3S2ztfhxAjc5HUm/qqPVsue0dcsEMkshpI0Z2PWlUWaHqfbPGe7av2jrZtdOhkMdGOEMAN1/RoGbgBFF9OWN5Mp+qNMcHJjXbkPa3aIMjo4iYApArhECk0BsJBY+pLc0fToMZq+zJYSBLG0ZN0GFXRK8fiD/Hpzn0NozcYJV0LAEo7B3UkcqWs3XzOR+0tBFKmyePxEP3huUEir62p+Nce+ciz7po6ZYlWmfPu/jnPSv0Q94oUJ0hV1llZn3kgoxVeEAHKnYCbPWj8MzXffuj+puGRgYpGIVedyGidpu9wodb/DKbu/rDFrNPIOCs0Z/DcAf8ic3i1Vozm5N1L+D6TwCMPaPTOYZ0Xo5xps7FY52Ami+UYoXFUZF7YWU6eUQV4pRhHZoByKUk+lXf4ZiihOy9NCsY8CNI4+QoRVRa3E+UKOhNn8byZlb3ehMcTRFy/guYgxCr5QqlRSgAABgB60BZJ5y0rBDa2BWIRxjlYJGMk8N/SWTpu39PO1hT+rOD7qkmyQflf556TqNPbfzzg/pD7mxa/SkODviDNG68uOBvAFeYEAcetD1zuzF8OJUeXxK+pKSn0ka1tJKnzECrO1ev4nl8hcM9DxMnqPxQVi6qcqPKu5idqJdbmPSz6KKJJ9AD16Y6Nam3cHUgcEgg8noOPX4Zku+vaTxmGaFm+iNgAEbyWG9SD1tBt9/M1ZypcWbTk5WaKSPwl++7tfHlMkhHv9kUoF/ZVR1rIeq0arppZLWWRUkl3qed6xttCEGwoA2hb5BN3ZyR2LKuoT9ZRwzSAheSVhHXwwprm63EgFqF8BQKr9gDQ6DVRxytI8ocIz0WMkyLDGtjrcjX/fObJU67sxtOJtdPIGVWHO5Q3+IXh4Gj0vhxon3EVT+AAx3O9HnNAYJwyME4xFX3h7EXV6aTTuzKsgALLVimB9RR6Ziu6vdv9Qkl0rSCRnCTo+3ZuXmNwF3E2pAs+zrno5zIdtaASarcW8rLGYpVPmSWIuGAboLVxx0a3BBHXLNTi7Onx21NUS1ZhMR4fkCDbJfqfrLtr4Dn4HjoTCkjJnEoklFKUMW8mFr6MYzwGHuK+OOLPKhpnibyltxVlNKQGsBiONy8jrfQY3HLMSWkhUL6GPc717yI1BfkpfOHfR6EXG9o87/Strrmghv6iGRh6XI21fxAQn+/mIg0290QdXdVB9izBf8AfNl3g7s6jVauSddmyQqVJfogQKoIqwaF1lt3P/RnWqhlk1ETiP6VoVV91qSFotQKg7CT+FdDnZCkkjjyQnbm06PVwKAB9gPyxGGODBIzoOTsZYZ2GTWdjHRfgYQGcoxQMxKZA7Mhppz96Zj+Sov/AMcnViRQhbA9SSfXkmz1wzjBgYhGGRmR/SB260Ua6eJiss4bzCwY4l4kcEdGJIVT7kn7OKUlFNscIOclFAdu99wjmHTKHcGnkPKIfuivrsPX0HuTxlF3b7XSTUsJCxmkJqkCL4arYcsKEhc7qqyBXA5JrtFoxHGSoACKdoA4G1SR/DNF2Z2Zp4dLA7IoZYIo1fbuk/6ZRVT7RYhyKHW88zHneZtvjhI9TJgjgSiufuHp+0LJlc1GwURWOFsEtfsTai/3D0vmPrSZoZHDDwwt2GDA7G5K1Yq1Pm8p4YEdDi9j9jzyrGdXGEERQiMEMpaPaUbi9xsBiTVVQB5Y93t7WULPDfmOlIH9ubcEHzqIt8jmrim9GX1GkjEafUzaGUyRNtQm3BG5OL3CRPb1DjkfIUdh2d3/ANO+06mOSNlIYbVM8Rb0KtGN3F35kFcc5Al0ptrIPmINejD3+PT8MiDu7DyxHh7QWZlbYlDksw6fM4sPnY3UfIi7WrXP9rsvP4ctywtU+nx/TPQuze82nncJFIWYgmtjrwOp8wFdRlrWZrud3dWENNtIaQAKGJtY+tkHozHkj0AUehzS1npWntXX5PJaa0DWCwxyspu+OqaLQal4ztYRPtb7pbyhvhV3+GA0rK9e2V1U00cbDwoW2OAeZmH1hx0jB8p+8QQeOrR1Zbez7Vhjc0eSzeEaLN6AB1NACzsHvWYzu92idK/hpCtyUkc276NRwqhk+0vrYN85uP2Sm8O25iCWClmMasTZZY72g3ZurF558puTts9Z+N9DUit1sDnUQSMPIzlSp6Ioidomb3YyBOPQ7fUY32noA8xUpvJTeu4B7AO1woc7VolTXH1r55xle2RqpgkMkbPFPI3huG2ssaeGDYHNMxexYsVYy+0eh2kux3ysFDvt2ilsqqLZ2oCWIFnqSSScJNoUPhsz8HZ8jD/pOCfsybUC/NlLCv7N4MKmPXQKJAxWZVfaCouSGTcCLNimRuT7ZqnIHJP8OfYZmO6sfjyxTH1afUj4h96Rk/3JU/w5eN27Lnmnki1J6o2xOCwxy8E53nj0Msuditi4AX64WImBqQ+w+Ht315d9lb/e2818syLHMTIP7NYCRhM3iyIqB6G1Cm4qVjFCrckgmyOCeBk8YwYhzzTvbCT2jKxNjw4Y1H3QoZz+ZkH5Z6Znm/6QdM0GrXUMf6vMqRu3pDKl7C37rggX7qPcZzeXGUsTUTq8OcYZk5EFdQqLbehqupbdwAo9SegHuctO5HmjAmbfqdMvhbTx4cZ4jYAXe9auQdSGX7NZRdnQtJJ4kvlriOMj6oPVjf2j/kOPfLl9FZDEEOoO2RSUdVJsgMKNGhYvms8fDlWL4s9TPieX5LQ3P2/PoIZm1bCaSSQtp4VYttVugd9oKorGtzdaoc8ZSaPsSaVA7LvknBkmYsUBMgr0BpQoCgewHxyP36bb4USk7pCZZGLEuxFRwhiTZFs1WeNvGenwQBFCj7Khf8Ir/bPYdRwxyLmV/paPKdyySi+q/ZjYJH1E0kCLFHPp1VXYh5AVH1A7gqGsXQ2naSaOWGmCQ0dbEURW3b0+l04Iaw8rABlA4PmXYtWSeKv44YlbyrGHsg0FDW1Obrnmgca1urN7VBO2t9EK3PIRWPG6juPI4K/evMVXspVwaNtr1V7LxTYsGweQevB6c4lZnexNI25Rt2BGLCMNawxknYgPQs3U+wNdACdIRndGVqzhnD1dAZH1mlWRHR1DK6srKejKwog/gclEY1qCQpIG4gEgdLIHAs9L6ZZB4h2n2X+r61tKA0qowKOotlUgOUe2HmUUN1/PNDrf1+aBjAwVWpDHuUzni2PiDyo3O0gE8faGQuxdJJ48rTqyz7t0iEeZd3nLVZtDwAenFXxmj7szMNDp3C72mIkIJPA1EhlY3yTtVzXvtHTPObq5Ndn0fkfBQip+2vw1/wAMp3e7Lm0s+51WJ/AmMauy87TGxPlJAFBh+WTdF+k4yNGv6uEBP0rs5KIvo1gCuL6+3rkDv9qz+0RVHwo0SmFqfEDFgR7FZaON6bu/uXwpg6xg3HsMe0H13ObZhyapQT8OoTft0bvHGVZMqv2Sar9HantebVzNGWG2UbDsvYEA80g+IHr7kZ6B3YVfNt6qFAHspJA/0ZmuzezlhXavPpfqQOg+X55f921P6xJxVQpZ9Dcj7fypvzy/Hh6ujh8jC8WGTvbf+jSYBxzAIz0TxBsjOwjnYDL5RjerlZI2ZEMjAWEBClj6DceB88dXG9XMVjZlRpGAJCLtDOQOFBYgAn4kDMjQoIddqjKy70DMAyRmMpGnhuY5izud8guiNoHUGyDmkIyg0OonBaaXSP4jhQVVoiI1X7CMXG4WSSaW/bLrWTFI3ZRuKozAfeKqSBfxrAGhysotZpV1rvG6htNHasLsTy8hlI+5Hx68sfTZy7F2942jSWAqXlARKIdFkY7TZX6wQhifcKcsdDo1hiWNb2oALJ5NdWY+pPJJ+OF3wHB5vqOyJNI7KqSarTqxVWXzaiADggrdzoORY8/A4brjui7WhclIpQXFXGVcSrfPmjI3L8iMn63tGaPRrLp42kkkfxFTYzUsrl/OANwAVh+WX2g1DmJDIfMVBYAMgBPptJJFdOfbPKzYISbdV/B6ePLNRSuzAdr90tRPr0kAURg6cbnO01E/iyDZ1uiTVeoz0S+T+OU0PdhF1zawyN4hUpt2pt2EAC+Nxa16309MvOL983yZHKMY9RVI51BRbf32zNy920j1ja9pGJVWtCqkBdtAJQvdxXJNlslQwagtsjWEkX4srM30Uj0xXwgv0rAH768BbrD8RtXN4cL1FA4M0tXukHKxRHpuQ07MbCnaACb26LT6dY0CIKA6D5mySfUkkkk9Sc3x47VyMsmVp8/gY7P7OWFNq2SSWZz9Z2IALN8eAPgAB0AyTWFiEZ0nIwKwSMcwTgBD1mjjcXIiNtsgsobb6kgkcfhnmy64aPTxkS7vJFHpxKpj8oQKpN1ZIBPHv04z0jtdb08wHUxSAfMoQM827E75QEQu48NyqRKtMSY2ULuuq+sD7cWM4fN3GKrs7PFi5NqJObujFrGTUSiRZCEMgRl2OUoCwVahS1wRxllrOxEFt4jRe/Kbf+9f9xkaPtLSTanwEiilcb97bE8uwdeR5+eOPXLBuyYQbEEV/wDhp/xmS+C2ztcsq+Ntf2yhj0rsxEesjlANFYtMCR60ZvGKKarkj8PTNV3d06CAMrF/EALMxBNr5SvlAAohhQHW8ALxx6Dge3wGRP0e2ezYyeD4mqv4f1ubOvA7dnH5MpNU2aA4JwzgVnWcRwv0zsG87Aovgci9q68wxF1UM25EUE0NzuEG4gGh5rJr0yQpyl75wGTRuimmdo0BPAtnCgE+gJNX8cxNI8oqB39m8VlEERUEAMHkN2A3NxgLw6Hk9HUmryH337wTS9l6nw4xy6RsY97EQuqvIzqVDRkAspBuq5yD2jrWjniaMwMHkfxkkYpLGAAyNJFRYMpVEtDUg2iuQV0PcXQNENUrm90qHaw5Ufq8S7WHS6AJHpurJT2dGSKUbRRfoh0LCNt7eQMJokuxbqY2YcDZ9ViV55cG+efRdTFvRksjcrLY6jcCLF+ovGodEiOzqtM4Ab2NfD09L/sjJN5STrZyyab0UsvYsxrbqVQVXEAPyrdIa/LGH7D1Q+rrV+TaZT/pkWs0GIcX04fYr6kvuUsGj1IoOIHP3laSP5WhV/8AVhSdiNIKllYKbtIrjsezS3vP93ZlviVgsUFtIPqzemN6XSpGipGioiDaqKAFUDoFA6YeLifhmhk9nHBOdnHARxOCc7EJwEA4sV755Fr+4U8Uke6pI4ywRKetoZmQPKqnbYC8noSeueutgHM8mNTVG+DPLDL2geLabVSaWUz7RGd3mQOkhl3NexpVBoWB6WKrrmx7N7cEo8WVlhjNeGruitxYYnzWbN0K6AZspow31gG/tAN/HGk0kam1jRT7hVB/MDMX41vk3yebKbtr9FBH2lvH9XRpz6GikN81unYVXHO3ceemWfYPZh00AjJDHdI5rhQZZXlYLfNAuQL9ssCb64JzfHiUODmnkczjjZxy8bfNTOgDnYJbFxlUXYfEmRXBDKGB6giwfwOZuPvIv8g4f9I1+OYeyKposv6PaXr+rxX77F/4yXpNJHEu2NFRetKABfToPkMo/wCkS4q94F/kYeyH8maLeM7dmf8A6QDO/pAuP2RPqy/BGJuyh/pAv83iHvCv8jH7IHFov92duyg/pAv83ift9f5vGmFMvy2Jvyi/b64n7eHxwtCaZfFsHf8AHKH9vD+bxP2+vxwtCovt+CXyiPb64J7fX+bwtBReMcAsMoz28v8AIOA3b4/kYWgpl5eAWyjPby/yMA9vL/IxpoKL1nwDJlEe3V/m8E9uj447QF74mC0uUR7cH83gN26MXsh0XbP+OdmdfvAM7F7oVI//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0486" name="Picture 6" descr="http://1.bp.blogspot.com/-G7SAVF2--V4/UN7vnyReNZI/AAAAAAAAJ74/uGsuvSbcQRc/s320/tako-1.jpg"/>
          <p:cNvPicPr>
            <a:picLocks noChangeAspect="1" noChangeArrowheads="1"/>
          </p:cNvPicPr>
          <p:nvPr/>
        </p:nvPicPr>
        <p:blipFill>
          <a:blip r:embed="rId2" cstate="print"/>
          <a:srcRect/>
          <a:stretch>
            <a:fillRect/>
          </a:stretch>
        </p:blipFill>
        <p:spPr bwMode="auto">
          <a:xfrm>
            <a:off x="1259632" y="1700808"/>
            <a:ext cx="6336704" cy="515719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0"/>
            <a:ext cx="8229600" cy="4525963"/>
          </a:xfrm>
        </p:spPr>
        <p:txBody>
          <a:bodyPr>
            <a:normAutofit/>
          </a:bodyPr>
          <a:lstStyle/>
          <a:p>
            <a:r>
              <a:rPr lang="en-US" dirty="0" err="1" smtClean="0"/>
              <a:t>Prihramovye</a:t>
            </a:r>
            <a:r>
              <a:rPr lang="en-US" dirty="0" smtClean="0"/>
              <a:t> shops sell a variety of New Year charms and souvenirs:</a:t>
            </a:r>
            <a:r>
              <a:rPr lang="en-US" dirty="0" smtClean="0"/>
              <a:t> Hamah</a:t>
            </a:r>
            <a:r>
              <a:rPr lang="en-US" dirty="0" smtClean="0"/>
              <a:t> - arrows with white plumage and a blunt tip that protect the house from evil and misfortune; </a:t>
            </a:r>
            <a:r>
              <a:rPr lang="en-US" dirty="0" err="1" smtClean="0"/>
              <a:t>kumade</a:t>
            </a:r>
            <a:r>
              <a:rPr lang="en-US" dirty="0" smtClean="0"/>
              <a:t> - rake of bamboo, similar to "bear's paw", which according to legend can "rake" happiness; </a:t>
            </a:r>
            <a:r>
              <a:rPr lang="en-US" dirty="0" err="1" smtClean="0"/>
              <a:t>takarabune</a:t>
            </a:r>
            <a:r>
              <a:rPr lang="en-US" dirty="0" smtClean="0"/>
              <a:t> - Seven Lucky Gods boats stuffed with rice and other treasures.</a:t>
            </a:r>
            <a:endParaRPr lang="ru-RU" dirty="0"/>
          </a:p>
        </p:txBody>
      </p:sp>
      <p:sp>
        <p:nvSpPr>
          <p:cNvPr id="26626" name="AutoShape 2" descr="data:image/jpeg;base64,/9j/4AAQSkZJRgABAQAAAQABAAD/2wCEAAkGBxQSEhUUExQVFhUWGR4XGBgYGRccHhoYHRwYHBkaGBgYHCggHRwlHRgXITEiJykrLi4uGB8zODMsNygtLisBCgoKDg0OGxAQGiwkICQsLCwsLCwsLCwsLCwsLCwsLCwsLCwsLCwsLCwsLCwsLCwsLCwsLCwsLCwsLCwsLCwtLP/AABEIAQMAwgMBIgACEQEDEQH/xAAcAAACAgMBAQAAAAAAAAAAAAAFBgQHAAIDAQj/xABLEAACAAQDBAcFBAcECQQDAAABAgADBBEFEiEGMUFRBxMiYXGBkTJSobHBFCNC0WJygpKisuEVJDPwCCU0Q1Njc8LSg5Ojs2TT4v/EABkBAAMBAQEAAAAAAAAAAAAAAAECAwAEBf/EAC4RAAICAQMCBQMDBQEAAAAAAAABAhEDEiExBEETIjJRYXGxwSNCgTORofDxFP/aAAwDAQACEQMRAD8AqJ2NzqY8B8Y8feYwRjHRWPOPoTotwgyaCXmHam3mNfkT2R+6Fih8FojPnypQ3zHVfU6/CPqemVZUsXICoo14AAWg8Iz4F/EtkqWbMLGUL5dbEgXPGw0v+cLdPJkyatJMuURlbVjcsfDkIcsGxD7RKM21sxJBve4ucv8ADb1jl9gCVaTzYKVsTxz308rA+kRxy1R1e4ZJp6WUntjhjzHqq1D9z9oMsAZr72UfyD96EtiRuJ1j6FwrZsLIn084LMlTZxnAH9bOM3md3dFPV+BPPFVVouSQsxgrW0JubKnPTfFUgWiDU7PzpdIlZf7pnyDXW/DTlEFXNt5i0dt6Hq8EpFB7JdDbv6u9x5wlzdlKhKQ1cxOrlXUKGuGfMbXC77d5gBAhY8zHWiftb94tDNM2cT+ykq1uZpndWRc7jmG7yEKkiZ94B32jAJjyyjB1JFu/dEyql2JOt2X6QXXAHejmVIIyowUjW+pt4R5V0P8Ad5D23hgfLLb6xr3CI5BHEx1UnmY2mS9bHgYOYJs59opqqfmI+zJntYa2sSDfdoYPAEBFmsNzEeZiRLxGau6Y3rf5xGtHN3tGMERtBOH4rx3kbTTB7QzecApx1jTNAMNsvahT7SsPj9Yky9oJR/GR43EI+aOlowSx6HaeYv8Ah1Dj9s29Lwbpdtqtf96H/WAP0incsdpDkahmHgYwKXsXgvSDU2HZlfun/wAoyKhlVM2w7b7ucZG3BpQMbefGPQIxt58445iDrzghLL6G8G6yqaeRpJHZ/Xa4+C39YtjbeeVpGlr7c77sdwOrHyAMAuiDC+qoEcizTiZp8Dov8IB84YdpKJZyOTfNLRspvuJGum46aRLPbg0uWNCtavsLWydQ/ZQE5BqF4WA0+Foa8Sb2ByBPyELWyUn73wW3yghi1U/25ZQPYEm7DvLADXyMZpRgoozeqTYVlSsy211Frjhf6wF2zw6XJo5cmWoVF7IHcFO/nB2mYAC54gecDdvReSnif5TFb7E2SKLCJU2TSrMTMspUdFO7MBYEjjYQI6WsOmT6LJKAJDhivMLfQd/dDLgrjKicVlSz5G/5QK20xUSAgy3LX+Ft8BPYze4k7DUiPhRVr5lnXA7wG4dxMVbiODz5E8y5iFZiAOw39k2IJt3EXixdm6g/a5gGgYFsvC97xK2nQHGmNr56ZDfnuEZDM9wSQzYVVC4tdTa3G44xK2a2despUQkIy9oXB48O7fDBsdQIwmSj7DMrFfC59LqIKYF2KqaP0yPi0BLew3sfP20GDNJrZlOSCwmZO4lrW8tYshsANNh1Y1yuajBI09oAK9/T4wB6TaXJjX67yn+Kj6RbayFeQiut1dSGU7iLbiOIgsB8/YdslUzpMyoyZJMtGfO+mbKCSEG8+O6JGyOFyp9LXM6rmSUzISBdWC37JJ0i7NrJS/YpyblZMmnAGy6esVjsHhGUVclgGZ0Ky7/iBAAtGZkxLqsAIoErA1x1vVFdNLhiD/DG+xOBS6ye0qYXAyFlK29obr3B0i5JOwkl8MWkzMoFnZxvM0HU8rXPpALZnYgUdVIBJLPLcOwNgX7NrchY/CM+DXZS9oJHBJopftR/wswTxY3/ACvDxtzsI0mmlNIUMJAYTrasSbEzNeFwfDSJUnZ6ZNw6hkk9h5/WPYeyiob3PfmA84xiq8xjdZxHKOmIACbMsLAOwA5DMQBEaCYJJUmw8IyOCbhGRjHrbz4xpk1Hxjdt58Y9EYxfPQzjHWUJlsbtIYr+wRdfqPKHOb7Gv4t8Ud0X4m8mZMy2KsBnB5Lc7+BvYecONPtY9bMm27EqWj2AOrFSBqeVyTCSW9mGTZaXaZNA/C1vrEdgWxCocg2CogPA2uTbza0c9ga4FnTi5LjvtYEelvSCE2cLliQBdjc8r2hL1VYeGyVXG1OW915Z/jEcNttUQfr/ACH5xpg1albTzura65sqsBvyldfWNdrpnalg+630vDr1P6A7BjC0tOccpMofzQndJ9R97JT9Bm9WA+kPVIBnYj3UHla4irOkusviSIDfLIF+4l2PytBjwB8grZ1rVnipHyjriEwjExyMsgeFzpEPBWtWyvMfwt+QiTtGpXEpRsQNVueJtc27tYEeWOywNj5+Waf0iijxs5jqzWqp6g2JLEHvvp84g7L/AOKv66H+YfWJeLyWStZspysrkHgeyCdfKFjLkDKv2+nu9fTu7XPYF/1X+esW/T1VkpVGufML8sqk/SKM2mxZKiqlFR2ZTize92lJPhpFzSVOek7LKM01spG66cO68NPgBD25xTIvUZfbAOa+mhvYDxELGybf32T5iGPpGYCVKuNTMsDy7LH6Qp7OORXU3e5H8D/kIaRoos7D3urLyf4G49L2hExfFJrugZvZmWFgAd/MeEMr1bSnqctrojOOXZdb/OFbaCXaa5HCYGHgSD8mhJOrMkNlbiIkrqubNwO63f6wAwGqbqHDHsS2OUWHZUKL/KCW0K9hfOF+fM6rDql+NpgHmSv1g6vMkZLYp+a+Yk8yT6m8cyojLxl4cxJRBYaR5GyHQR5GMR3GpjBEwyJRJ++PnLYfyloK7OT1kTcyvJmA71ZCTp7uYaGA3Q0YuTSQZqaCZRUKl0ZWmC4a28nXeP2f3THbosAmzhI1GdZiHwZWIbyIEF+kbEDMpqemUqQPvHzOVJZt1wRuFzbW1hEfotkJTTplROZVUJZSHBzEnUKRf0gOVop4TTZvKrTR1CSi33qvlAG862vbgCD8RGnS9iDy3lUyMQplh5nC5JNge7ugVQ4dPmVrTioJEwzLuGF9Ta7236gRy6Tutm1hmtLKhkVVy3YWUW0aw434QI0bJhcVf9wz0P7RCW8ymc6TLlNfxW3Dxg90m7UyZLJKALz1GutlQGxObmx4CKu2SnZK2nPKYvzg50q05/tWeALl8rAAXvdVG4eEF8kqbH/aDbF6LD5Lgff1CASydyhQAXPfqLDvioaLEj1zTJrMxcHMxNzckan0hv6RJvXU1AJaueplsrgqQVJyEaW3dk+kV8AYyoLxyi90PeAnNVSLH2msPOD/AEpKsqvp7Hkd43WC/TfAfonw9xXKk6Wy9kumdSLEcVuITMamu1RNLszP1jXZiSTYkbzGoDZd2xrAzbHXsqfMMuvxhnx6bmVl4sCinvYFdPX4xVvRLiTzJjgm/VSmP6wFiB/Da/fGbLbTzsQxVGmtlW3YljcozKbDvNhcwIqgOxF2Zomm1kiUuUMZigZhddDftAbxpuj6QmhrpnILAHUCw8tTHzntHIekr5yozK8ua2VlJBGtwQRu0MWFg20tS2DVNQ80tOldhHNri5AudNbAwzRjfpQxeWZtNIVgXWYWZR+EFWAv33MCNn2/v1Mf0/ow+sVyKlus6xiWbNmJJ1J7zz74e9lK5XqaZhxf0PIwsuBoosRlzV0yX76Tk9QbfKF7aWWy+0LN1cskfpBQD8o5ttTLOKOyHMJUw/tDcxX4jygj0gvZ0Zfxpoe4E6+hECVAiFsYHZl38flCPthP6vB0G4zco9SWPwBg7jGMo6OqsCZQsw5MQDr5fKEXpQxgMJFKtrS1Duf0itgPQn1hYrzX8DdhEvGAx53xgiwhLQ6CMjxToIyMYk0FJnYkkWB1v5akctYdp2BSqNDmaVMmuMyZCSBl7WW+43hHpKvISLAqTrffbUEA+fyh62PxKnSbKltYy19kNvYkWueA11PgI58jd0dnT6VUvYk4zKEqXrODgyw8yXYEL2vYW/Cxt3W0iRhRRqcAElMuoXUJqbLcLpwGvOFbGpqsgmJoGfVT37hY66WEcaGmy07zkzHq7Z8xsqksAoAG9jmHxOkLCdxO7rMTxZlT9mxiw7CwaubWrlyoGOUgXDKq28R3xDmbSdZJmhbWKkkBirIwI4X3b46YY7OMosomMzaD8IH9XhXlSAGqZl/ZVvV2VV9b38o0VqaRDIlFS27kjAcZmCZaYzTVNls7sbEsBmHrDLiUyYahjKmpKa7KDlU3YWAW59m/1hGo5mXtbu0vwNz9IY8Wn5DKIsxm53vytpoO+wik27RLAo+HK/8AdwrjeIP9oYCYTeWLOW3GwJItbS/CBc3FLTDMySyol9aDZtWJsv4vfIPlEjbzqurlsqZXKqTY6EWUXt4k+sB8XXq5KrxYIvki3P8AEwHkY0d9xctpfNfmg5sbjREz7sdWzONVZ2JJ9ogOSAbcfyj3HqKkSbPLrMspYtMzC5Y+6oFr5yBrvuYF7Gzb1EhVvdTbhY3Jsed9fhEjpFnoKmZJRrqJhZ2HFtQLeGunfBduQ8Wo4laT5+4y9F9Iklps5CzIyFbM0sGxB7W/dA/AqYUNQJqsJrj2lyEhA1iCxBsDa3hC1gNfMl5yjFeybW4KLAD4a+MFZNfKbKROZWdSrhdL7rKAosR7W+/DdEpzkhlCD3gHNusH+2z2qFMqVaUrzbZmuT7Otu0xGlgOERUqZcugNPLDvKmW6y1vaBBJXs3743xGhaVKXNMKggl5LXBsBll3vrma504DWImEVEqegQ3lZLlhv1F2utt3AaknSGU5SRWfTwxtXvdgHENnSG+7aWEbVBMmy1Yi5GoJGtwRDL0eYGZU8TZ5lhBwzKddwNwSN9uMA9oqszJeWwUyCAbWuM4JbUDnYeURNmJamYCVzG9+I3EW184qro4ZKFtHtdstWSak2lOCHLK2mUrcnR/Z3cCYsjFJDTKrDnVcypKZJnEA3BHdaw390RMS2p6lp6ObEsQobgcxvcEdpCDblcRxUsqIxOZnyKRqoyOC6iw3XAY890I8nwGODVRts7gfX4zWTMgamZt9wAc2Vhpv4nW0VjtPJf7XUFlIJmuQDwXMco9LQ+ya+ar2lF2Y3zsSexlGgAFuA433iF3F8TJWYy5s6FSesRScrHLlNxckc7w0JqXYGbDobE8ym5GPMh5GCLY3MO+XJP8A6S/SMXFTvMmSf2XH8riKHOjgimw0MeRPTFdB9xJ/+f8A/bGRtwnbZzDTUVKSwL3YX9eMWOhky8TrZiKpWmkgKLCwci1vHQesQOieiEtJ9Y4FkvlJ4BRdrQE2erc0itnTD/izBmPiQbfExzydyb9kdfTpOUYPu9zetl9aVU2uLzCeQRSzH5DzgjULkwOUOM+oBPfZmPyCxzrMMaSJk2YykzZTLKAvooRma9+JAgrtVh0w0uHyJSM2uc23C1tSToN8Sgqikd3X5llz6o8bJfwAtnAbT3JNklOR3WRhp5mF/EUKy2I/3k0eYRL+l3+EWfgWAqtIZM0DM6srshBNmYmwYd1oS9s9nZsrqVQF1JIDAfiYjKDyNgIbG6kcuaSlGX1X5FKdoqjuLeu74CGPG5XYom4FSPO4P1gRiEhnntLlhnyEy1AFzZOzw8DDHjsllpaS4IaXNUMpGoGUXuOXZimRq0TwJvHKvj7nm0NIXmyZLGw6m9+4Mpv+7f0hex6tWbNuhJQKAt+WpJt4kwz7Z05+0qysAPsltf1SLDv1PpCXIpDZXmHIh0uRqd+irvJ790bE9g9RF1uEdm3YT0I94bvP84mbfUwl101RoLIR5y0v6m8eYA4zrkUhcy6nUki++w08BBDpOkE1oKgnNKlndxsR9IVSXiMplxS/88K3u+ATs9TPNmrKQgM6Ea7tTf6CCGxeCrPqO3pKkktMfUXsTZfPKYg4ZJnS5udQVsCFY2GlrC1+6DlH/d5Qle8xmHeM17Dfx3C3nCzypWzo6PocuTZ7L5JW0NcJrTHNlzkKoOvZJAA15D5RxwES51JPm5QjC4TILdlbEKAedzfxMScdp1/s15gTtLMUFuV7jz1YwGw1zLwxWU2IqRr3GxtCY15bfdj9dmi+ojGPEdjzAsGZ5pdnGRywKkXLrfW4PC9vMRYGG7NU6ZSksLl5ak+LNdvjCTg+YzroDbMQPU6axY1I5XQ6GA8kuLCsOJPZATaHZGVNZ575rkAvlPtWI1I13Dfbf4xMrcNJRwgNwVmhsxYkqrAC3AWY+gg7LN/COdZMEqUzIo7IuB4bxA1SG8OPFFfYmqyaivZRuTs/trb11PxhWxeoUylbNmmTlTOOWUntHvYgehhn2uBUVbtYF8i2HMgX9LiFLEZOeVKdBpohA3qSFsO+/aIPjHRikcGaKev+GCI2YaD1jwi2h0jZ9y+H1I+kXOGPDOybhHkbIdBGQRdiztoD9gwZZQ0edZPNtW+F4rmTMPUypQOk2cCRzsVA+cMvS3jKzqlJKNdJAINt2c2v6AAesLOBjrKqkl8nW/7xY/KIQXlsqn5i2sRw2TNmSetDMFuAoNgbixzcTpcecQukOtIkIg0BbQDkBu+UFA154/RP/bf6wubaOJlXTye9dO9m/pHK93R1w5sbMLl5JMteSKPQRC2vlOsmW5Ayk5jv0AOjeRtp3iCE64FkALbgDoPPQ/KBvSviPV0dPKZru98x4lBxPibRVRtMnGenImVts3UmU7ELds3aOtwt94iz5kpaiWVmDNYXBO8b+PlFU7N1NqkA7mBX1ixtlaouNTe4PwIjTW5WE6ScdqIGFEPSVV0UMmcC2p0lhgbnXfeFPDpq1BzFRnGhvvHhfS0NOyUy82slHnu/eUwn7NLldgeBI9NITTUDqx9VNZGmrT7PcOilmKHZWChFuLC2v+RBuno0myk6wsJhAPWXJBP6Sn5iNKgf3WYea/M2+sFaeR/hr+qPlEFuy+XqZqFx29qAFThkyXM6uYuu+43EX3g8oE7Q3SoCDtW0GYnS3C/K50h5xeZeryZToAQ2mu82PHS49YSdqmUVMxiblZjqB4Ei/lYRZwSQej6jJl1W7aX5N0qnymW1yp3jep8QdPhGs1lMnqcoEvOJll0OYcYEzKx1IW4a38XnEmQWNyTpc20sfOCk0cedK9WwZwV1M2WoLXzDfY7u8Q3VtZLSYwZwCANL6+kJWxsrNUqbbrn4EfWI22RJr5o0ygLpbX2FO+M4k8eTTK2WBh2NSpjZFbtciCL+ER9qMRCSwl/bNvAbyYrKRMYN+JWDW3nTn4HdBN5syYyl2LZRYXhXE6llQSxerE92y5ShIJV1J3AD1uI6UsxVW0xZbjfogU6ajtDlwMcqWZ3wTpz91UH/AJRgJMlOceABM2PlTpM6dIdlZDfKxzAixJ1Avcwu0ez1VOAySJluZGXv/FbnD30cVN+uQ8r+hh3KRbxZJUcksatlWp0fVNh25f8AF+UZFphYyD4sifhxPnOe12Y8yTBzo/lZsQlfo5m9B/WAEzeYb+i6TesY+7LPxIjolwRhyWFh8zNUTe6YR6S0EAFTrsXzX0lkkfsrl+ZETtm6m71D8p034AflCrg2P9TUNOZc2a6+AJBv8I468x3RXkstPCpl6tFPs3F4qnpIxk1Fcw/BKPVJ3quhPmwJ9IsPDK5Zn3so6mx8P6RUGNyz1zNvzTCe/feLYvZkMrVpx9jTDWyzlI4GHro/rLuynQgnTx/qIr2U1phtwMOOxSlapLXIYG/dBycCRtsm7OzcmKVCe8X+GVvqYAzU6urnLydj6kn6wSrJ3U4zfg01VPg65fmfhGm1FPlr3/TVW+Fj8QYnNbHRgfnth+Y16YD3mQerr+UMlEl5qDvv6C8KlM3Zkr/zB8ATDdg7feM3BVJ/z6RzQW5052lBL6kKdL/vRYHRplt19RcCx5aRXe0c09fMIA9tybnddzr3w5YK5M9WJ0zX9b2+fwgBi2FiZMYkbpr37xdvrHTJp0L02uGLJpe+33EqbM13GDeHVmZcpa7cAeVo0xrDioBGckDU2FtN1+MDpNJNBvlPMeMU2aPP0yhIe9iVyzCTv0X1YQOx5h/aE1iLgMNOdkAiXgVWJWSZMOVc/aPKyN9WEQaqYs+pmOhurksD3WiTTL2rB4nGY5c72mEnz1giFgZRIcxH6XyvBZBCyW5VvY7yBBJHApqoncJRgbLibOQtR1YG8ywB5mCkTbfYg9H04CpFjcOCPhFnkaRTWyNO8iejMfxKbDxH0i5J28wJ0nsbd8o8jI0jIWxaPnBt58YlYdisynBaU2VmuM2t9LRpSUxmOVHefIXMcGXsqPH8vpHfauiGhqGosHYCsTqX62Yq3aYWZiB7Si5+cLtTMkrM6uS/Wr79iB8YctjsGlJgdZWOt5mSYsu+5TbKCBzuRrFcYOt5ngp/z8YTw1bYVlfpCmGYzMp5/YPZ0uPGJVVJR16wWYakHkd9jygFPNprd35ARqkwjQEgHfrv8YLiLqONyDfcYa9kcZCzVDj2SDccuOkLNriCWzMrNUBOLCw8SRBlFNAjJpknbHElmVjTpV7L1bC4t2lJ/IRw2h2hNXMSYE6soMuh363+ZPrG+2mFCnqFTNmvKRye9sx07oBgQVE0m7Yy4PtGVZOtFwpPaA11FtR5xYsnEAlDPqRqpTsnncaWPiYptV7N++0WlL7ezMz9B0PpMURLwot2i2TLOkn7AXY/Eg842DDKt9T6fIx5tHifUVDKxJBuwsBvLMTEDYE/eTtP92NfP+sc+kJ71Kk7yi38SLn+aG0LgZZJKDkjxMdVjbXXuic0s/ZjU2tJz9XmPv2voN8JkhrMp7xFv9IEtFwWUJahV6xDYeBv56Qrxx1UJ40mrK+x7FZbUsuUjZmLmY1gbAWygG/GJez25P1T8jCg1oJ7KTP7wg7m/lMPo2SJ+I7sN02hJJHtniN0TlnLewYeohJxWoInTB+l+UTdmEzzGPJfmR/WEeFD+M2NjVCLbMyjxIESWxyUlLUATJZchcq3Bvr3QM2iwVvsZqfwrNVO8khrn5esJhgrChXlYZpNoXRszIr8gbgA89DeDb9JFUdyyh+yT8zCVHoh/DiL4kvcc129rPeT9wRkKybhGRvDj7A1yDmwlH1k6bcfgyg8i5Av6Exw2vwZaYSQCSXVmN/12AHoPjB/o1khVmTDuuzeSC3zZfSAm2tUZrSr71GXzJJPzhf3HpSjXTpfH3H3EV6jZZV3GYUH70wH6RWWy9IXeYR+CXmPhdRFn9LB6nBqKT7zL/CpMKHRfTZ1rj7tO3yvFDzO7FOe13mH9Ixyv+UaX1Y8yYyWd0Yx0LfCCWylzVygDYs2UHvO6BDtBfY3/bqf/qLGNYxdMUjq8Rye7IlL6BoSRD904yyMUJ4NJlkfxD6QgiCgckl/8NfEmLR2X7ez1avuqxHiDcfKKuqBZUHdFo9HfawevT/lufgYnDg6eqWmdfC+wq9Hw+8m94VPXMfpG/SfJYVAYrYaqDwJQKDaNOjg3nf+onmLOTDH0wkNS4e/Amf8TLtDdxZKsSKqJi1NrajPgck77TFv3b9/rFUmLemUWfZ2ovq0vI47hdD66wJK2mSXDKcnPBHZT/ak8G/laBREGtjJOeskre2YkeqmHFI+Jy1NRMDMRrwF+Ag1snS9X1xbhYeWp+ojptvggk4lPQKRKDrY67siX18zBqspZMqTeUxZHAJNybG1iATrC6t6G0urDddL6zCKxf8Ahsk0eTa/574qUmLlwmVnpa+X70hyP2dYpRoYU3ziNs0RwtjHZbRjExH0EeRuh0GnCMjGLM2dldTRNca5Vl+bfeTfgywh1P309RvvPljyOkOtfVssiUt9WzzG8W4/xW8oWdkKXrMQlJymofSIRd7ns9TDRFQ97/x/wbun+dlWhlckZreGVR9Yh9DUgfZ692HZ6pgfDKY4dPk/NiCJ/wAOQg9Wcn6RM2AHVYJiUz/luB45bD4xY8ZFTltBblf1joG4W1ji4j0xjG4g5sX/ALdT/wDUWAYg/sL/ALfTf9QQTDx/pAybVlO3vSLfuu3/AJCKuEXF/pESNaOZyExP5D9IppWjGROrNyfq/WLQ6IO1SVqc5b/ymKomTLnu4RafQg1/tK80PxWFiqVFs+TxJuSFvo1lGzTOTfEIf/KGHpZH+rqA23TJi/D/APmBuxMgrIdhpeaV9AfqBBPpRa+E0R//ACG+KTDGXqKSX6CfyVM0Xts5TmbhNXJ4tTXHiENviBFCO8fSHR/LGRF9+mH/AHCGOY+dHlF2uOMH9jKbq62STYsG05bjxiD1Nndd2Viv7pIgtswLVMrub6GFsbTs2H+kytb7dUy73Ush1/CerTQd0Cqns0aDn9W/KOvSYf8AWlRzuh/+NI8xSo6qVINg2VQSDx7JP1gcMe7SQ87EzA1S0o/jR1/eBEUa62FuI08xpFtbL1eTFJOuhB/mX84rraqk6mtqZfuznA8MxI+BEOiKAuUx0SNvKPRGMSkfQeEZGybhGRjDzjU/rZ5Ciy3VF/VLWHwjOjWQGxcAbldz6MbR2wxQ9YttVE2+vuopK/y38426D5ZevL8pZPrEsa8p63XT/WSXZfgF9MFRnxSf+jkT0UX+cHsMfq9mqk++wX96aqwlbcVXWYhVNznP/CbfSG7F5gl7NSlG95y/zM3zAih5PYq2ZvjJto8TUx451gmNy8MGwTf6wpv+oIW7wy9HyXr5B4BxGMWn/pAys1LIb3J5X1T+kU1KwiaVzADXhfWPoLb0dZTTxp2KhfK6jdyMJBwspKWYRZXNlvvIHHw4RjIUsP2HnzUzLMkXtfJn7V+VrDWLH6KsANJN7bN1kwMrIyFbBbWIJ33v8IUHkJexv9LQ1bDVl62UBcLawHWMwvxIVvZ9TGBRtWYSlKOrl3C5i1iQScxudRyymNdp8EaswiSFYKJU0uSRfs5WXcPEeAvEOr2ikpVOk2W6ok1lbLYjKCwNgeF9fMxKxOtaXhMqZKYgiosCORV/gRw74VLezonkTxKCKUraQymyt5EcY+kNiBlWiPvSmX0N/rFO7WbPOiI5tZrMCoNrMAR87RbezlUFTDk/F2j5WAhiBUO01N1VdVSz+Gc/oTf6xrgLAVErvaJ3S0nVYvUfpZX8ii/kYB4ZM+9lsODDyhJbblIy2oP9IuuJz9N+T/65cRtuyJTKv/KBHmthHXa2X1mKMxPtNK/+uX+UQ+lHWtK8ElS188gJHxjKmZtrYKUtRkr5D8r/AEP0iL0m0QXE6k29pg/qqxFqaj+8yyODD42vBXpNmBqtXH4pMs377EfSDaEoS50uymIoiVVv2fGId4KATUOgjI0TcIyCYc8TxQUNbkI7Cj2ra2ZCAQBxuYPf6P8AKs9RMP4EA+BJhY6TpeY008bpssqT+kpFvg3wgv0ZVpk0Fe66WV2v+rL0HrEoy8llZSlJttlfV8/PMmP77s1/FifrDhtg+XCqJPea/op/OENuUPPSA+WkoE/QY/yj6wZepCr0sRBGpEbBhGIYoIagQ47DystRJJ3BwTCvTpdgOZEPeAygJku3vr84EnSGjyWdR/3qpqJD6K81XNuIA3fCJfSXhJanQyhpKOoA3Lb6R0WWsqpp2FhnU5jzIYG58mPpEmrqjUtYH7kH/wBwj/t+cJjd8gkqK7wfYuoqRcES9Mwz31W9uET6bZWdQOlQXQ5ZiqVs34iePLviyKRkDy7EXsUt5Zv+2IO3MsfZWYcGlk/+4up9YaXAI8lJdIcgmsMuU+ZprGayqPZzksEvzAOvlDEMOdsFSnJAdZyk3O6wa/zEAa+YknE6mZMNrEEeLKv0g0uJ5qObMQ3HWKAfLWJubpFVBWJuJYXNTQuWAHM2HkTuh+wieVOHsT73nYy/6wlzZ2dt4vbcIZZxyigPIP8AHJaFt2rHklWwx9JeyEqrqhMclWaUozKdRYtYlTcMN2m+Kg+wTKarWVMFmVhrwYcGXmDF1dIfWn7JNkkE5CCtwM24i19OcJ+JvLqkBmrknyjmXnpvUjvEGUmm0aONSgmuRfxqWXxkryMsju+6T84lbWuj1M0NKVhmK59QwygLow8IN/2G4xM1DZcr9WqC+ptLTMbcBdbQ0bQbHy5NBOmTO3OZ+sBG5WY2sO6x1g43bElsUvigKEsFJQGxbTTTS8Gttpv3dG/vSSv7rfkwjjWU/abTQ2Hw/pEraZM2HUzD8E109QrD5Ru8Qe4lVE7NHNRG5l33XPhr8okTKRlUMVYK24kGx8DFSZ6h0EZHZJegjIJhsxGUajBka12p5gPlqp+YjrszLKYNWniwZfUBfrHTo+HX01bSne6MV8bafECPB93gTc5jD4t/SOZv9vyVruV8kglhqN8N/SeLfZB7sk6eJH5Qq0q3mIObD5iGzpLUtUSpY1PVIAO8lv6RV+tCftEKOsoRYOzHRFU1JJmzZUlVtcBhMfXmqGw8zDzQ9D1FKZDMeZOC+2rGwblbLawigjZRclrEHviwtmtWlH9NfnFj4/0XUNRJYU8pZEzejLe1+RF9QYVcKw9qW1LOl2mJNVlbmp8OGkLP0sMJbh2dijTZ6ysthL6xQ3O4FvlBKXiDSZaqSCwGpgLV1arUSlAGdphLdyjsj9439I1xupqJDANSkhrlWDizAa/KJxaT/gpJbDLhNSSQ7DUzAR6FSPQxI2pnD7NOGuq3A7wQfTSANHiU77Os4UpEsNbVxmDXtqoF/wDIgrtvgwnUhnLMmDIA4VToRxBUWvw9Io90IlTKd2/ps1W24hlRgL8ctrn0iXh0nJhk1eUxfnDVXbOPVnNLyl1lKwXcWXUGx7jbTvgRhOETZlNPkKt5nWLodNx1vyiS3gmO/UxRle0fKG/FpREije3ZGnncH5QHxbAnpnZWIOVgpI3XIBh7lYSKqglS86oykOC3HS1v6w815kCMqWxm37k4bSTF0Ia3L8J/KKyWaDMDNMu5bcTqeHCLbrsNlT8K6qpzlZU4ZurIuLNbS+8XPpC2ux1EiTHpiJxVS2VnYOhte9vxc7ERpwsMcrS0kvDXmza4y/wrlKX5lFG/jvh9WewTqK2V2DoHGqkcLkbvO0K0uSHe8u4dZIBZSA2feO0dL2A9YN4ftmElIKuXMWZu0UEMODaG3iBxvCYlVhyStiphGx6VrVIzFMrdgjUe09r8xYRwwzCurkVMifKlzTJcNlbUbvaUg8oIUOPSaVZ7v1gE1mymXbdmmbwSOBEJ9JXZqWt6tnsqggm2aytxt3NAk9kPijUtUuBgocIlrLeZIlpKbKzjJyXcGvca66eELmMUk+opmuCzM6kKOA115R12Qx0sOqY6HTxPG8MxymYkrKRlOcW0DDLxI4awNW+5bIm09KVPcrlNmZ9hpw5iMiyThCnXJ/EY8impe5yaZewg9HM5pNb2gQDdSbaXB5wa6Q1WXh8uWmitPNh3DMRDFtHOl0UokIubrLAczuH0hQ6U52WXRyuOVnP8I/OIpuU0yrVREnCEvPlD9MfOGHpFnWrW45Elj4A/WFmmnmW6uvtKQRpcXiViVZNq5jzG7UyZa9hYaAAWA3CwEdFeayN7Dr0dbSiknhySZM0ZXHLXRvEGLvW0xQ6EFW1BB0PfFA4dshNSXdZizVJGig3F9/HmLcIfNia2fT2lv2pZzAqT7BAvdfEDdDiumWPTNla2/wDOBG2VEjLLnAdtXVL81JHyPzMQ5e1UnrVXN2XsoIse0TxG8CJu1cwiSOBExN/6w1hZ+lmS3TKhm4gf7SfN/wASw7rEWHpFjY/iLpKUzlPVjVJicjpZrcjaKx2lpHkV8wvvLiaDzVtQfmPKLFwyfU1kuZ9leU8m3Vsk7NYnKL5dNBr8Im19isI6lyl9QnshPlT5c+Sr5g3aHjYAnXvAPjBHCJ+alnSm9pA6EHwIiqsNl1FPUlZLCROUlSrnstr+E7mHdBVa6b9qY1aK5cWZLmX2hxt4eRgxb07IfLijF+pfwFtn68yp1KxayFMjX5HS/rlO/hBesrZMutnTcy5MiMzLqL9oEm3lClU04MiSGHaAy5b2Ki1wbcd0T8XpS9K1TIl5Zb06F8gAAdSc4sIlDVVCzceQDj+M086XPtMUzGnllHNALD4CNcVqGVZARyPuRfK3Nm32hMxfBDLGcG63PDdyh16Jckyb1UxQyzJTIQQDquo390dU4NNNkYy2GLBZpm4TVi5LAB/TKb/AxvsY4en4Z1JW9he28XO874N4JhqrNqKe2RJkoaDgCCDbzvFc1s+Zh89llsey+Ug7mBF9RCTWw0Rt+wnrGeS3UzDqVIGVu50vxtowj2XjYRuqrJQVW96zJc7yrcjyO6NMH2hlVQG9Jo1y8Tb3Txgu6S58sh1urbwd4P0I5xJOhmvcB7R4RTIsucLGRmswuGUX3WB4cLcIrgYqgmT0QKlO4ZSVWxynj46CLLw+hkoJlHPQETNVOozW3EcmgDi/Ra9m+yTQQ29Jmh03AMND5gQ7V7lYzUVTK6wiaUcW46g8iNRFs4MVny1J9q2+Kvn4ZMpppWarIy8DxHMcx3w37LYsJbdWf2TEpq2UtpD4kg2GseRIRhYbt0eQlC2Le3WGrV9RUSjMAznOhAKgqUB1G4m+m+9uEQ9rNnZ1VOlBZiypSJ7VruWubgajsgW42uYZMatLcyDfWezLvtr1TC/cO1C9tJXSZc1s7zFfsgBFB9ncQTqDffaLSaU0ShBziyCvRisya0x5pWWe0EVbaWGpfNbnpaCWG7DJTlzcNLC3u5F+4WUX+HdAaq21nIGRXBFgc3G2UeQ9OcS5U3rlDOS1hmuSbac+drXi1kdL9w9KmNJEuyIiMLiylb30Oh189TrDBUzEmUQmpl6zqiWOl75d547xxivpFUzz5t2ayHItzwvYkeOW/nHHCa80ddNRSck6Wco4Bza5A3e98IXVvQyiStvsKEhkaX2RMAmLbnYX+MWpgmJiokSm3m2V/wBYWhY6RaQTKaSQQpRWcZ9Liy3Ud/IRB2OxOZJpZsxVZ1WYAyjgCBmI52sIfkWtrJPTDgXW04qU9uRo3fLJ1/dOvmYFdDVba8v3r/vDX5GLJpJsqpk6N1iTFKnjoRZgR5mKrwnB5mHYg8oBmW4mSiATdPLjw8oHcVPZoYtu6ECZdlzCZ+I/hNty8tQD5mO2KbPGZTpNlnNlGbI/aK20ZUffbfoeXCCe3NMHp1bQWI9rSytpx77Rmy9Yqycmpv2tBpZrA21hI7SY9akJeN4DPaRnCkJLGcPLa5TgQoOttdUvbSJWxGKT5SzaeanXSwMzBfayPcMyjiL3uO+LAppaKplgNlJIN+/efCFqZI+yzs0vVSG0uBqSNOJ5esaTrzGUXwyv8OoXYtICtNTN1YNibqL5GPI2tHPYKjnUdXKE1GQpN1B35WWxNhwsb+UXNIn5/Zy6a9nluBERMTw0tLLKAGsc2hNxaxAA4kfGEfWa2lXAfCruQaCrzVqmzKGRlGa2oBJB/iMIfSHs3OlkzS+dHIOc6ENuClQTwG+DgqWSbIDDIc5ULckiWQ1iddLkbodbicjynHC2tt1t4MMpphcWmUWKNlTOA111LWtl5E2Oh7onStsKhFsbPYcbi/iRbWHHEdmxJARVmGVmDE6uSNRqSPaBsd5BgScEkzGLAMLm3CyC1wTfdpa5PPvilJom5tMraZjc+bMMxprh9bBWKhV5KBuvDdsht5NpiRPZpkpbAAFSN+tybHNyNyOBHGCldsIWQEzUudwIAO78JBsbaQj4hs5PkZjkJUDQ7xv0JIvaGMp2E8WZqmoaYysizCWTOTbL3E7/AAiKi2A5jdECixC0xftA7A7OVQLsNPeHG2uoJ4EQzYjQK6LPl5JSlRaU1lLMPaMu7m44+USnC90dKzWlFo7yNoHCqL7gB8IyAatpGRKhtSLk2ulA10k2/wB2T53Iv6QkbTU6kziRezad3aA08gIyMieb1nR0X9OX0f3EGsQXHemu/wB63yhvwNb0Qv7xG87hYiMjI7UedI9Yf4q8DMNx6RJn0EsPTsFAJdwTryH5mMjI3cC4LbxqSrpLVgCCNx/YgL0fSh9nmC2nWN/KsZGQF3FfB3wiQsuqnqgyrZTlF7XO823QcaewKa77g6DvjIyCB8nlbLDyyGAYGwNxwvC5gAy2VdAJhUD9GxNvURkZGkPi5GWVJULe2oBtvO/fvgdjFOrZbjcTbhxXlHkZCPgqidRSQBYDQXAFzb0jxnIsAdMv1jIyPOn6goStqqdevlvbtdZLF9d2sMFFNJmOpNwLAeBGsZGR04+TTCVdTJMl9tQxXtKTvBsRcGETEGJmzAToAvxDE+dwNe4R7GR0xITDeFG8vKdwNgOQsf8APfCvjtCj19PcHth89mYZgMujBSLjU6GMjIoQXqKnloC7qdwZtOHtHcI8me1LXgrdkcuOnnHkZA7HRE26w84yMjIQY//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6628" name="AutoShape 4" descr="data:image/jpeg;base64,/9j/4AAQSkZJRgABAQAAAQABAAD/2wCEAAkGBxQSEhUUExQVFhUWGR4XGBgYGRccHhoYHRwYHBkaGBgYHCggHRwlHRgXITEiJykrLi4uGB8zODMsNygtLisBCgoKDg0OGxAQGiwkICQsLCwsLCwsLCwsLCwsLCwsLCwsLCwsLCwsLCwsLCwsLCwsLCwsLCwsLCwsLCwsLCwtLP/AABEIAQMAwgMBIgACEQEDEQH/xAAcAAACAgMBAQAAAAAAAAAAAAAFBgQHAAIDAQj/xABLEAACAAQDBAcFBAcECQQDAAABAgADBBEFEiEGMUFRBxMiYXGBkTJSobHBFCNC0WJygpKisuEVJDPwCCU0Q1Njc8LSg5Ojs2TT4v/EABkBAAMBAQEAAAAAAAAAAAAAAAECAwAEBf/EAC4RAAICAQMCBQMDBQEAAAAAAAABAhEDEiExBEETIjJRYXGxwSNCgTORofDxFP/aAAwDAQACEQMRAD8AqJ2NzqY8B8Y8feYwRjHRWPOPoTotwgyaCXmHam3mNfkT2R+6Fih8FojPnypQ3zHVfU6/CPqemVZUsXICoo14AAWg8Iz4F/EtkqWbMLGUL5dbEgXPGw0v+cLdPJkyatJMuURlbVjcsfDkIcsGxD7RKM21sxJBve4ucv8ADb1jl9gCVaTzYKVsTxz308rA+kRxy1R1e4ZJp6WUntjhjzHqq1D9z9oMsAZr72UfyD96EtiRuJ1j6FwrZsLIn084LMlTZxnAH9bOM3md3dFPV+BPPFVVouSQsxgrW0JubKnPTfFUgWiDU7PzpdIlZf7pnyDXW/DTlEFXNt5i0dt6Hq8EpFB7JdDbv6u9x5wlzdlKhKQ1cxOrlXUKGuGfMbXC77d5gBAhY8zHWiftb94tDNM2cT+ykq1uZpndWRc7jmG7yEKkiZ94B32jAJjyyjB1JFu/dEyql2JOt2X6QXXAHejmVIIyowUjW+pt4R5V0P8Ad5D23hgfLLb6xr3CI5BHEx1UnmY2mS9bHgYOYJs59opqqfmI+zJntYa2sSDfdoYPAEBFmsNzEeZiRLxGau6Y3rf5xGtHN3tGMERtBOH4rx3kbTTB7QzecApx1jTNAMNsvahT7SsPj9Yky9oJR/GR43EI+aOlowSx6HaeYv8Ah1Dj9s29Lwbpdtqtf96H/WAP0incsdpDkahmHgYwKXsXgvSDU2HZlfun/wAoyKhlVM2w7b7ucZG3BpQMbefGPQIxt58445iDrzghLL6G8G6yqaeRpJHZ/Xa4+C39YtjbeeVpGlr7c77sdwOrHyAMAuiDC+qoEcizTiZp8Dov8IB84YdpKJZyOTfNLRspvuJGum46aRLPbg0uWNCtavsLWydQ/ZQE5BqF4WA0+Foa8Sb2ByBPyELWyUn73wW3yghi1U/25ZQPYEm7DvLADXyMZpRgoozeqTYVlSsy211Frjhf6wF2zw6XJo5cmWoVF7IHcFO/nB2mYAC54gecDdvReSnif5TFb7E2SKLCJU2TSrMTMspUdFO7MBYEjjYQI6WsOmT6LJKAJDhivMLfQd/dDLgrjKicVlSz5G/5QK20xUSAgy3LX+Ft8BPYze4k7DUiPhRVr5lnXA7wG4dxMVbiODz5E8y5iFZiAOw39k2IJt3EXixdm6g/a5gGgYFsvC97xK2nQHGmNr56ZDfnuEZDM9wSQzYVVC4tdTa3G44xK2a2despUQkIy9oXB48O7fDBsdQIwmSj7DMrFfC59LqIKYF2KqaP0yPi0BLew3sfP20GDNJrZlOSCwmZO4lrW8tYshsANNh1Y1yuajBI09oAK9/T4wB6TaXJjX67yn+Kj6RbayFeQiut1dSGU7iLbiOIgsB8/YdslUzpMyoyZJMtGfO+mbKCSEG8+O6JGyOFyp9LXM6rmSUzISBdWC37JJ0i7NrJS/YpyblZMmnAGy6esVjsHhGUVclgGZ0Ky7/iBAAtGZkxLqsAIoErA1x1vVFdNLhiD/DG+xOBS6ye0qYXAyFlK29obr3B0i5JOwkl8MWkzMoFnZxvM0HU8rXPpALZnYgUdVIBJLPLcOwNgX7NrchY/CM+DXZS9oJHBJopftR/wswTxY3/ACvDxtzsI0mmlNIUMJAYTrasSbEzNeFwfDSJUnZ6ZNw6hkk9h5/WPYeyiob3PfmA84xiq8xjdZxHKOmIACbMsLAOwA5DMQBEaCYJJUmw8IyOCbhGRjHrbz4xpk1Hxjdt58Y9EYxfPQzjHWUJlsbtIYr+wRdfqPKHOb7Gv4t8Ud0X4m8mZMy2KsBnB5Lc7+BvYecONPtY9bMm27EqWj2AOrFSBqeVyTCSW9mGTZaXaZNA/C1vrEdgWxCocg2CogPA2uTbza0c9ga4FnTi5LjvtYEelvSCE2cLliQBdjc8r2hL1VYeGyVXG1OW915Z/jEcNttUQfr/ACH5xpg1albTzura65sqsBvyldfWNdrpnalg+630vDr1P6A7BjC0tOccpMofzQndJ9R97JT9Bm9WA+kPVIBnYj3UHla4irOkusviSIDfLIF+4l2PytBjwB8grZ1rVnipHyjriEwjExyMsgeFzpEPBWtWyvMfwt+QiTtGpXEpRsQNVueJtc27tYEeWOywNj5+Waf0iijxs5jqzWqp6g2JLEHvvp84g7L/AOKv66H+YfWJeLyWStZspysrkHgeyCdfKFjLkDKv2+nu9fTu7XPYF/1X+esW/T1VkpVGufML8sqk/SKM2mxZKiqlFR2ZTize92lJPhpFzSVOek7LKM01spG66cO68NPgBD25xTIvUZfbAOa+mhvYDxELGybf32T5iGPpGYCVKuNTMsDy7LH6Qp7OORXU3e5H8D/kIaRoos7D3urLyf4G49L2hExfFJrugZvZmWFgAd/MeEMr1bSnqctrojOOXZdb/OFbaCXaa5HCYGHgSD8mhJOrMkNlbiIkrqubNwO63f6wAwGqbqHDHsS2OUWHZUKL/KCW0K9hfOF+fM6rDql+NpgHmSv1g6vMkZLYp+a+Yk8yT6m8cyojLxl4cxJRBYaR5GyHQR5GMR3GpjBEwyJRJ++PnLYfyloK7OT1kTcyvJmA71ZCTp7uYaGA3Q0YuTSQZqaCZRUKl0ZWmC4a28nXeP2f3THbosAmzhI1GdZiHwZWIbyIEF+kbEDMpqemUqQPvHzOVJZt1wRuFzbW1hEfotkJTTplROZVUJZSHBzEnUKRf0gOVop4TTZvKrTR1CSi33qvlAG862vbgCD8RGnS9iDy3lUyMQplh5nC5JNge7ugVQ4dPmVrTioJEwzLuGF9Ta7236gRy6Tutm1hmtLKhkVVy3YWUW0aw434QI0bJhcVf9wz0P7RCW8ymc6TLlNfxW3Dxg90m7UyZLJKALz1GutlQGxObmx4CKu2SnZK2nPKYvzg50q05/tWeALl8rAAXvdVG4eEF8kqbH/aDbF6LD5Lgff1CASydyhQAXPfqLDvioaLEj1zTJrMxcHMxNzckan0hv6RJvXU1AJaueplsrgqQVJyEaW3dk+kV8AYyoLxyi90PeAnNVSLH2msPOD/AEpKsqvp7Hkd43WC/TfAfonw9xXKk6Wy9kumdSLEcVuITMamu1RNLszP1jXZiSTYkbzGoDZd2xrAzbHXsqfMMuvxhnx6bmVl4sCinvYFdPX4xVvRLiTzJjgm/VSmP6wFiB/Da/fGbLbTzsQxVGmtlW3YljcozKbDvNhcwIqgOxF2Zomm1kiUuUMZigZhddDftAbxpuj6QmhrpnILAHUCw8tTHzntHIekr5yozK8ua2VlJBGtwQRu0MWFg20tS2DVNQ80tOldhHNri5AudNbAwzRjfpQxeWZtNIVgXWYWZR+EFWAv33MCNn2/v1Mf0/ow+sVyKlus6xiWbNmJJ1J7zz74e9lK5XqaZhxf0PIwsuBoosRlzV0yX76Tk9QbfKF7aWWy+0LN1cskfpBQD8o5ttTLOKOyHMJUw/tDcxX4jygj0gvZ0Zfxpoe4E6+hECVAiFsYHZl38flCPthP6vB0G4zco9SWPwBg7jGMo6OqsCZQsw5MQDr5fKEXpQxgMJFKtrS1Duf0itgPQn1hYrzX8DdhEvGAx53xgiwhLQ6CMjxToIyMYk0FJnYkkWB1v5akctYdp2BSqNDmaVMmuMyZCSBl7WW+43hHpKvISLAqTrffbUEA+fyh62PxKnSbKltYy19kNvYkWueA11PgI58jd0dnT6VUvYk4zKEqXrODgyw8yXYEL2vYW/Cxt3W0iRhRRqcAElMuoXUJqbLcLpwGvOFbGpqsgmJoGfVT37hY66WEcaGmy07zkzHq7Z8xsqksAoAG9jmHxOkLCdxO7rMTxZlT9mxiw7CwaubWrlyoGOUgXDKq28R3xDmbSdZJmhbWKkkBirIwI4X3b46YY7OMosomMzaD8IH9XhXlSAGqZl/ZVvV2VV9b38o0VqaRDIlFS27kjAcZmCZaYzTVNls7sbEsBmHrDLiUyYahjKmpKa7KDlU3YWAW59m/1hGo5mXtbu0vwNz9IY8Wn5DKIsxm53vytpoO+wik27RLAo+HK/8AdwrjeIP9oYCYTeWLOW3GwJItbS/CBc3FLTDMySyol9aDZtWJsv4vfIPlEjbzqurlsqZXKqTY6EWUXt4k+sB8XXq5KrxYIvki3P8AEwHkY0d9xctpfNfmg5sbjREz7sdWzONVZ2JJ9ogOSAbcfyj3HqKkSbPLrMspYtMzC5Y+6oFr5yBrvuYF7Gzb1EhVvdTbhY3Jsed9fhEjpFnoKmZJRrqJhZ2HFtQLeGunfBduQ8Wo4laT5+4y9F9Iklps5CzIyFbM0sGxB7W/dA/AqYUNQJqsJrj2lyEhA1iCxBsDa3hC1gNfMl5yjFeybW4KLAD4a+MFZNfKbKROZWdSrhdL7rKAosR7W+/DdEpzkhlCD3gHNusH+2z2qFMqVaUrzbZmuT7Otu0xGlgOERUqZcugNPLDvKmW6y1vaBBJXs3743xGhaVKXNMKggl5LXBsBll3vrma504DWImEVEqegQ3lZLlhv1F2utt3AaknSGU5SRWfTwxtXvdgHENnSG+7aWEbVBMmy1Yi5GoJGtwRDL0eYGZU8TZ5lhBwzKddwNwSN9uMA9oqszJeWwUyCAbWuM4JbUDnYeURNmJamYCVzG9+I3EW184qro4ZKFtHtdstWSak2lOCHLK2mUrcnR/Z3cCYsjFJDTKrDnVcypKZJnEA3BHdaw390RMS2p6lp6ObEsQobgcxvcEdpCDblcRxUsqIxOZnyKRqoyOC6iw3XAY890I8nwGODVRts7gfX4zWTMgamZt9wAc2Vhpv4nW0VjtPJf7XUFlIJmuQDwXMco9LQ+ya+ar2lF2Y3zsSexlGgAFuA433iF3F8TJWYy5s6FSesRScrHLlNxckc7w0JqXYGbDobE8ym5GPMh5GCLY3MO+XJP8A6S/SMXFTvMmSf2XH8riKHOjgimw0MeRPTFdB9xJ/+f8A/bGRtwnbZzDTUVKSwL3YX9eMWOhky8TrZiKpWmkgKLCwci1vHQesQOieiEtJ9Y4FkvlJ4BRdrQE2erc0itnTD/izBmPiQbfExzydyb9kdfTpOUYPu9zetl9aVU2uLzCeQRSzH5DzgjULkwOUOM+oBPfZmPyCxzrMMaSJk2YykzZTLKAvooRma9+JAgrtVh0w0uHyJSM2uc23C1tSToN8Sgqikd3X5llz6o8bJfwAtnAbT3JNklOR3WRhp5mF/EUKy2I/3k0eYRL+l3+EWfgWAqtIZM0DM6srshBNmYmwYd1oS9s9nZsrqVQF1JIDAfiYjKDyNgIbG6kcuaSlGX1X5FKdoqjuLeu74CGPG5XYom4FSPO4P1gRiEhnntLlhnyEy1AFzZOzw8DDHjsllpaS4IaXNUMpGoGUXuOXZimRq0TwJvHKvj7nm0NIXmyZLGw6m9+4Mpv+7f0hex6tWbNuhJQKAt+WpJt4kwz7Z05+0qysAPsltf1SLDv1PpCXIpDZXmHIh0uRqd+irvJ790bE9g9RF1uEdm3YT0I94bvP84mbfUwl101RoLIR5y0v6m8eYA4zrkUhcy6nUki++w08BBDpOkE1oKgnNKlndxsR9IVSXiMplxS/88K3u+ATs9TPNmrKQgM6Ea7tTf6CCGxeCrPqO3pKkktMfUXsTZfPKYg4ZJnS5udQVsCFY2GlrC1+6DlH/d5Qle8xmHeM17Dfx3C3nCzypWzo6PocuTZ7L5JW0NcJrTHNlzkKoOvZJAA15D5RxwES51JPm5QjC4TILdlbEKAedzfxMScdp1/s15gTtLMUFuV7jz1YwGw1zLwxWU2IqRr3GxtCY15bfdj9dmi+ojGPEdjzAsGZ5pdnGRywKkXLrfW4PC9vMRYGG7NU6ZSksLl5ak+LNdvjCTg+YzroDbMQPU6axY1I5XQ6GA8kuLCsOJPZATaHZGVNZ575rkAvlPtWI1I13Dfbf4xMrcNJRwgNwVmhsxYkqrAC3AWY+gg7LN/COdZMEqUzIo7IuB4bxA1SG8OPFFfYmqyaivZRuTs/trb11PxhWxeoUylbNmmTlTOOWUntHvYgehhn2uBUVbtYF8i2HMgX9LiFLEZOeVKdBpohA3qSFsO+/aIPjHRikcGaKev+GCI2YaD1jwi2h0jZ9y+H1I+kXOGPDOybhHkbIdBGQRdiztoD9gwZZQ0edZPNtW+F4rmTMPUypQOk2cCRzsVA+cMvS3jKzqlJKNdJAINt2c2v6AAesLOBjrKqkl8nW/7xY/KIQXlsqn5i2sRw2TNmSetDMFuAoNgbixzcTpcecQukOtIkIg0BbQDkBu+UFA154/RP/bf6wubaOJlXTye9dO9m/pHK93R1w5sbMLl5JMteSKPQRC2vlOsmW5Ayk5jv0AOjeRtp3iCE64FkALbgDoPPQ/KBvSviPV0dPKZru98x4lBxPibRVRtMnGenImVts3UmU7ELds3aOtwt94iz5kpaiWVmDNYXBO8b+PlFU7N1NqkA7mBX1ixtlaouNTe4PwIjTW5WE6ScdqIGFEPSVV0UMmcC2p0lhgbnXfeFPDpq1BzFRnGhvvHhfS0NOyUy82slHnu/eUwn7NLldgeBI9NITTUDqx9VNZGmrT7PcOilmKHZWChFuLC2v+RBuno0myk6wsJhAPWXJBP6Sn5iNKgf3WYea/M2+sFaeR/hr+qPlEFuy+XqZqFx29qAFThkyXM6uYuu+43EX3g8oE7Q3SoCDtW0GYnS3C/K50h5xeZeryZToAQ2mu82PHS49YSdqmUVMxiblZjqB4Ei/lYRZwSQej6jJl1W7aX5N0qnymW1yp3jep8QdPhGs1lMnqcoEvOJll0OYcYEzKx1IW4a38XnEmQWNyTpc20sfOCk0cedK9WwZwV1M2WoLXzDfY7u8Q3VtZLSYwZwCANL6+kJWxsrNUqbbrn4EfWI22RJr5o0ygLpbX2FO+M4k8eTTK2WBh2NSpjZFbtciCL+ER9qMRCSwl/bNvAbyYrKRMYN+JWDW3nTn4HdBN5syYyl2LZRYXhXE6llQSxerE92y5ShIJV1J3AD1uI6UsxVW0xZbjfogU6ajtDlwMcqWZ3wTpz91UH/AJRgJMlOceABM2PlTpM6dIdlZDfKxzAixJ1Avcwu0ez1VOAySJluZGXv/FbnD30cVN+uQ8r+hh3KRbxZJUcksatlWp0fVNh25f8AF+UZFphYyD4sifhxPnOe12Y8yTBzo/lZsQlfo5m9B/WAEzeYb+i6TesY+7LPxIjolwRhyWFh8zNUTe6YR6S0EAFTrsXzX0lkkfsrl+ZETtm6m71D8p034AflCrg2P9TUNOZc2a6+AJBv8I468x3RXkstPCpl6tFPs3F4qnpIxk1Fcw/BKPVJ3quhPmwJ9IsPDK5Zn3so6mx8P6RUGNyz1zNvzTCe/feLYvZkMrVpx9jTDWyzlI4GHro/rLuynQgnTx/qIr2U1phtwMOOxSlapLXIYG/dBycCRtsm7OzcmKVCe8X+GVvqYAzU6urnLydj6kn6wSrJ3U4zfg01VPg65fmfhGm1FPlr3/TVW+Fj8QYnNbHRgfnth+Y16YD3mQerr+UMlEl5qDvv6C8KlM3Zkr/zB8ATDdg7feM3BVJ/z6RzQW5052lBL6kKdL/vRYHRplt19RcCx5aRXe0c09fMIA9tybnddzr3w5YK5M9WJ0zX9b2+fwgBi2FiZMYkbpr37xdvrHTJp0L02uGLJpe+33EqbM13GDeHVmZcpa7cAeVo0xrDioBGckDU2FtN1+MDpNJNBvlPMeMU2aPP0yhIe9iVyzCTv0X1YQOx5h/aE1iLgMNOdkAiXgVWJWSZMOVc/aPKyN9WEQaqYs+pmOhurksD3WiTTL2rB4nGY5c72mEnz1giFgZRIcxH6XyvBZBCyW5VvY7yBBJHApqoncJRgbLibOQtR1YG8ywB5mCkTbfYg9H04CpFjcOCPhFnkaRTWyNO8iejMfxKbDxH0i5J28wJ0nsbd8o8jI0jIWxaPnBt58YlYdisynBaU2VmuM2t9LRpSUxmOVHefIXMcGXsqPH8vpHfauiGhqGosHYCsTqX62Yq3aYWZiB7Si5+cLtTMkrM6uS/Wr79iB8YctjsGlJgdZWOt5mSYsu+5TbKCBzuRrFcYOt5ngp/z8YTw1bYVlfpCmGYzMp5/YPZ0uPGJVVJR16wWYakHkd9jygFPNprd35ARqkwjQEgHfrv8YLiLqONyDfcYa9kcZCzVDj2SDccuOkLNriCWzMrNUBOLCw8SRBlFNAjJpknbHElmVjTpV7L1bC4t2lJ/IRw2h2hNXMSYE6soMuh363+ZPrG+2mFCnqFTNmvKRye9sx07oBgQVE0m7Yy4PtGVZOtFwpPaA11FtR5xYsnEAlDPqRqpTsnncaWPiYptV7N++0WlL7ezMz9B0PpMURLwot2i2TLOkn7AXY/Eg842DDKt9T6fIx5tHifUVDKxJBuwsBvLMTEDYE/eTtP92NfP+sc+kJ71Kk7yi38SLn+aG0LgZZJKDkjxMdVjbXXuic0s/ZjU2tJz9XmPv2voN8JkhrMp7xFv9IEtFwWUJahV6xDYeBv56Qrxx1UJ40mrK+x7FZbUsuUjZmLmY1gbAWygG/GJez25P1T8jCg1oJ7KTP7wg7m/lMPo2SJ+I7sN02hJJHtniN0TlnLewYeohJxWoInTB+l+UTdmEzzGPJfmR/WEeFD+M2NjVCLbMyjxIESWxyUlLUATJZchcq3Bvr3QM2iwVvsZqfwrNVO8khrn5esJhgrChXlYZpNoXRszIr8gbgA89DeDb9JFUdyyh+yT8zCVHoh/DiL4kvcc129rPeT9wRkKybhGRvDj7A1yDmwlH1k6bcfgyg8i5Av6Exw2vwZaYSQCSXVmN/12AHoPjB/o1khVmTDuuzeSC3zZfSAm2tUZrSr71GXzJJPzhf3HpSjXTpfH3H3EV6jZZV3GYUH70wH6RWWy9IXeYR+CXmPhdRFn9LB6nBqKT7zL/CpMKHRfTZ1rj7tO3yvFDzO7FOe13mH9Ixyv+UaX1Y8yYyWd0Yx0LfCCWylzVygDYs2UHvO6BDtBfY3/bqf/qLGNYxdMUjq8Rye7IlL6BoSRD904yyMUJ4NJlkfxD6QgiCgckl/8NfEmLR2X7ez1avuqxHiDcfKKuqBZUHdFo9HfawevT/lufgYnDg6eqWmdfC+wq9Hw+8m94VPXMfpG/SfJYVAYrYaqDwJQKDaNOjg3nf+onmLOTDH0wkNS4e/Amf8TLtDdxZKsSKqJi1NrajPgck77TFv3b9/rFUmLemUWfZ2ovq0vI47hdD66wJK2mSXDKcnPBHZT/ak8G/laBREGtjJOeskre2YkeqmHFI+Jy1NRMDMRrwF+Ag1snS9X1xbhYeWp+ojptvggk4lPQKRKDrY67siX18zBqspZMqTeUxZHAJNybG1iATrC6t6G0urDddL6zCKxf8Ahsk0eTa/574qUmLlwmVnpa+X70hyP2dYpRoYU3ziNs0RwtjHZbRjExH0EeRuh0GnCMjGLM2dldTRNca5Vl+bfeTfgywh1P309RvvPljyOkOtfVssiUt9WzzG8W4/xW8oWdkKXrMQlJymofSIRd7ns9TDRFQ97/x/wbun+dlWhlckZreGVR9Yh9DUgfZ692HZ6pgfDKY4dPk/NiCJ/wAOQg9Wcn6RM2AHVYJiUz/luB45bD4xY8ZFTltBblf1joG4W1ji4j0xjG4g5sX/ALdT/wDUWAYg/sL/ALfTf9QQTDx/pAybVlO3vSLfuu3/AJCKuEXF/pESNaOZyExP5D9IppWjGROrNyfq/WLQ6IO1SVqc5b/ymKomTLnu4RafQg1/tK80PxWFiqVFs+TxJuSFvo1lGzTOTfEIf/KGHpZH+rqA23TJi/D/APmBuxMgrIdhpeaV9AfqBBPpRa+E0R//ACG+KTDGXqKSX6CfyVM0Xts5TmbhNXJ4tTXHiENviBFCO8fSHR/LGRF9+mH/AHCGOY+dHlF2uOMH9jKbq62STYsG05bjxiD1Nndd2Viv7pIgtswLVMrub6GFsbTs2H+kytb7dUy73Ush1/CerTQd0Cqns0aDn9W/KOvSYf8AWlRzuh/+NI8xSo6qVINg2VQSDx7JP1gcMe7SQ87EzA1S0o/jR1/eBEUa62FuI08xpFtbL1eTFJOuhB/mX84rraqk6mtqZfuznA8MxI+BEOiKAuUx0SNvKPRGMSkfQeEZGybhGRjDzjU/rZ5Ciy3VF/VLWHwjOjWQGxcAbldz6MbR2wxQ9YttVE2+vuopK/y38426D5ZevL8pZPrEsa8p63XT/WSXZfgF9MFRnxSf+jkT0UX+cHsMfq9mqk++wX96aqwlbcVXWYhVNznP/CbfSG7F5gl7NSlG95y/zM3zAih5PYq2ZvjJto8TUx451gmNy8MGwTf6wpv+oIW7wy9HyXr5B4BxGMWn/pAys1LIb3J5X1T+kU1KwiaVzADXhfWPoLb0dZTTxp2KhfK6jdyMJBwspKWYRZXNlvvIHHw4RjIUsP2HnzUzLMkXtfJn7V+VrDWLH6KsANJN7bN1kwMrIyFbBbWIJ33v8IUHkJexv9LQ1bDVl62UBcLawHWMwvxIVvZ9TGBRtWYSlKOrl3C5i1iQScxudRyymNdp8EaswiSFYKJU0uSRfs5WXcPEeAvEOr2ikpVOk2W6ok1lbLYjKCwNgeF9fMxKxOtaXhMqZKYgiosCORV/gRw74VLezonkTxKCKUraQymyt5EcY+kNiBlWiPvSmX0N/rFO7WbPOiI5tZrMCoNrMAR87RbezlUFTDk/F2j5WAhiBUO01N1VdVSz+Gc/oTf6xrgLAVErvaJ3S0nVYvUfpZX8ii/kYB4ZM+9lsODDyhJbblIy2oP9IuuJz9N+T/65cRtuyJTKv/KBHmthHXa2X1mKMxPtNK/+uX+UQ+lHWtK8ElS188gJHxjKmZtrYKUtRkr5D8r/AEP0iL0m0QXE6k29pg/qqxFqaj+8yyODD42vBXpNmBqtXH4pMs377EfSDaEoS50uymIoiVVv2fGId4KATUOgjI0TcIyCYc8TxQUNbkI7Cj2ra2ZCAQBxuYPf6P8AKs9RMP4EA+BJhY6TpeY008bpssqT+kpFvg3wgv0ZVpk0Fe66WV2v+rL0HrEoy8llZSlJttlfV8/PMmP77s1/FifrDhtg+XCqJPea/op/OENuUPPSA+WkoE/QY/yj6wZepCr0sRBGpEbBhGIYoIagQ47DystRJJ3BwTCvTpdgOZEPeAygJku3vr84EnSGjyWdR/3qpqJD6K81XNuIA3fCJfSXhJanQyhpKOoA3Lb6R0WWsqpp2FhnU5jzIYG58mPpEmrqjUtYH7kH/wBwj/t+cJjd8gkqK7wfYuoqRcES9Mwz31W9uET6bZWdQOlQXQ5ZiqVs34iePLviyKRkDy7EXsUt5Zv+2IO3MsfZWYcGlk/+4up9YaXAI8lJdIcgmsMuU+ZprGayqPZzksEvzAOvlDEMOdsFSnJAdZyk3O6wa/zEAa+YknE6mZMNrEEeLKv0g0uJ5qObMQ3HWKAfLWJubpFVBWJuJYXNTQuWAHM2HkTuh+wieVOHsT73nYy/6wlzZ2dt4vbcIZZxyigPIP8AHJaFt2rHklWwx9JeyEqrqhMclWaUozKdRYtYlTcMN2m+Kg+wTKarWVMFmVhrwYcGXmDF1dIfWn7JNkkE5CCtwM24i19OcJ+JvLqkBmrknyjmXnpvUjvEGUmm0aONSgmuRfxqWXxkryMsju+6T84lbWuj1M0NKVhmK59QwygLow8IN/2G4xM1DZcr9WqC+ptLTMbcBdbQ0bQbHy5NBOmTO3OZ+sBG5WY2sO6x1g43bElsUvigKEsFJQGxbTTTS8Gttpv3dG/vSSv7rfkwjjWU/abTQ2Hw/pEraZM2HUzD8E109QrD5Ru8Qe4lVE7NHNRG5l33XPhr8okTKRlUMVYK24kGx8DFSZ6h0EZHZJegjIJhsxGUajBka12p5gPlqp+YjrszLKYNWniwZfUBfrHTo+HX01bSne6MV8bafECPB93gTc5jD4t/SOZv9vyVruV8kglhqN8N/SeLfZB7sk6eJH5Qq0q3mIObD5iGzpLUtUSpY1PVIAO8lv6RV+tCftEKOsoRYOzHRFU1JJmzZUlVtcBhMfXmqGw8zDzQ9D1FKZDMeZOC+2rGwblbLawigjZRclrEHviwtmtWlH9NfnFj4/0XUNRJYU8pZEzejLe1+RF9QYVcKw9qW1LOl2mJNVlbmp8OGkLP0sMJbh2dijTZ6ysthL6xQ3O4FvlBKXiDSZaqSCwGpgLV1arUSlAGdphLdyjsj9439I1xupqJDANSkhrlWDizAa/KJxaT/gpJbDLhNSSQ7DUzAR6FSPQxI2pnD7NOGuq3A7wQfTSANHiU77Os4UpEsNbVxmDXtqoF/wDIgrtvgwnUhnLMmDIA4VToRxBUWvw9Io90IlTKd2/ps1W24hlRgL8ctrn0iXh0nJhk1eUxfnDVXbOPVnNLyl1lKwXcWXUGx7jbTvgRhOETZlNPkKt5nWLodNx1vyiS3gmO/UxRle0fKG/FpREije3ZGnncH5QHxbAnpnZWIOVgpI3XIBh7lYSKqglS86oykOC3HS1v6w815kCMqWxm37k4bSTF0Ia3L8J/KKyWaDMDNMu5bcTqeHCLbrsNlT8K6qpzlZU4ZurIuLNbS+8XPpC2ux1EiTHpiJxVS2VnYOhte9vxc7ERpwsMcrS0kvDXmza4y/wrlKX5lFG/jvh9WewTqK2V2DoHGqkcLkbvO0K0uSHe8u4dZIBZSA2feO0dL2A9YN4ftmElIKuXMWZu0UEMODaG3iBxvCYlVhyStiphGx6VrVIzFMrdgjUe09r8xYRwwzCurkVMifKlzTJcNlbUbvaUg8oIUOPSaVZ7v1gE1mymXbdmmbwSOBEJ9JXZqWt6tnsqggm2aytxt3NAk9kPijUtUuBgocIlrLeZIlpKbKzjJyXcGvca66eELmMUk+opmuCzM6kKOA115R12Qx0sOqY6HTxPG8MxymYkrKRlOcW0DDLxI4awNW+5bIm09KVPcrlNmZ9hpw5iMiyThCnXJ/EY8impe5yaZewg9HM5pNb2gQDdSbaXB5wa6Q1WXh8uWmitPNh3DMRDFtHOl0UokIubrLAczuH0hQ6U52WXRyuOVnP8I/OIpuU0yrVREnCEvPlD9MfOGHpFnWrW45Elj4A/WFmmnmW6uvtKQRpcXiViVZNq5jzG7UyZa9hYaAAWA3CwEdFeayN7Dr0dbSiknhySZM0ZXHLXRvEGLvW0xQ6EFW1BB0PfFA4dshNSXdZizVJGig3F9/HmLcIfNia2fT2lv2pZzAqT7BAvdfEDdDiumWPTNla2/wDOBG2VEjLLnAdtXVL81JHyPzMQ5e1UnrVXN2XsoIse0TxG8CJu1cwiSOBExN/6w1hZ+lmS3TKhm4gf7SfN/wASw7rEWHpFjY/iLpKUzlPVjVJicjpZrcjaKx2lpHkV8wvvLiaDzVtQfmPKLFwyfU1kuZ9leU8m3Vsk7NYnKL5dNBr8Im19isI6lyl9QnshPlT5c+Sr5g3aHjYAnXvAPjBHCJ+alnSm9pA6EHwIiqsNl1FPUlZLCROUlSrnstr+E7mHdBVa6b9qY1aK5cWZLmX2hxt4eRgxb07IfLijF+pfwFtn68yp1KxayFMjX5HS/rlO/hBesrZMutnTcy5MiMzLqL9oEm3lClU04MiSGHaAy5b2Ki1wbcd0T8XpS9K1TIl5Zb06F8gAAdSc4sIlDVVCzceQDj+M086XPtMUzGnllHNALD4CNcVqGVZARyPuRfK3Nm32hMxfBDLGcG63PDdyh16Jckyb1UxQyzJTIQQDquo390dU4NNNkYy2GLBZpm4TVi5LAB/TKb/AxvsY4en4Z1JW9he28XO874N4JhqrNqKe2RJkoaDgCCDbzvFc1s+Zh89llsey+Ug7mBF9RCTWw0Rt+wnrGeS3UzDqVIGVu50vxtowj2XjYRuqrJQVW96zJc7yrcjyO6NMH2hlVQG9Jo1y8Tb3Txgu6S58sh1urbwd4P0I5xJOhmvcB7R4RTIsucLGRmswuGUX3WB4cLcIrgYqgmT0QKlO4ZSVWxynj46CLLw+hkoJlHPQETNVOozW3EcmgDi/Ra9m+yTQQ29Jmh03AMND5gQ7V7lYzUVTK6wiaUcW46g8iNRFs4MVny1J9q2+Kvn4ZMpppWarIy8DxHMcx3w37LYsJbdWf2TEpq2UtpD4kg2GseRIRhYbt0eQlC2Le3WGrV9RUSjMAznOhAKgqUB1G4m+m+9uEQ9rNnZ1VOlBZiypSJ7VruWubgajsgW42uYZMatLcyDfWezLvtr1TC/cO1C9tJXSZc1s7zFfsgBFB9ncQTqDffaLSaU0ShBziyCvRisya0x5pWWe0EVbaWGpfNbnpaCWG7DJTlzcNLC3u5F+4WUX+HdAaq21nIGRXBFgc3G2UeQ9OcS5U3rlDOS1hmuSbac+drXi1kdL9w9KmNJEuyIiMLiylb30Oh189TrDBUzEmUQmpl6zqiWOl75d547xxivpFUzz5t2ayHItzwvYkeOW/nHHCa80ddNRSck6Wco4Bza5A3e98IXVvQyiStvsKEhkaX2RMAmLbnYX+MWpgmJiokSm3m2V/wBYWhY6RaQTKaSQQpRWcZ9Liy3Ud/IRB2OxOZJpZsxVZ1WYAyjgCBmI52sIfkWtrJPTDgXW04qU9uRo3fLJ1/dOvmYFdDVba8v3r/vDX5GLJpJsqpk6N1iTFKnjoRZgR5mKrwnB5mHYg8oBmW4mSiATdPLjw8oHcVPZoYtu6ECZdlzCZ+I/hNty8tQD5mO2KbPGZTpNlnNlGbI/aK20ZUffbfoeXCCe3NMHp1bQWI9rSytpx77Rmy9Yqycmpv2tBpZrA21hI7SY9akJeN4DPaRnCkJLGcPLa5TgQoOttdUvbSJWxGKT5SzaeanXSwMzBfayPcMyjiL3uO+LAppaKplgNlJIN+/efCFqZI+yzs0vVSG0uBqSNOJ5esaTrzGUXwyv8OoXYtICtNTN1YNibqL5GPI2tHPYKjnUdXKE1GQpN1B35WWxNhwsb+UXNIn5/Zy6a9nluBERMTw0tLLKAGsc2hNxaxAA4kfGEfWa2lXAfCruQaCrzVqmzKGRlGa2oBJB/iMIfSHs3OlkzS+dHIOc6ENuClQTwG+DgqWSbIDDIc5ULckiWQ1iddLkbodbicjynHC2tt1t4MMpphcWmUWKNlTOA111LWtl5E2Oh7onStsKhFsbPYcbi/iRbWHHEdmxJARVmGVmDE6uSNRqSPaBsd5BgScEkzGLAMLm3CyC1wTfdpa5PPvilJom5tMraZjc+bMMxprh9bBWKhV5KBuvDdsht5NpiRPZpkpbAAFSN+tybHNyNyOBHGCldsIWQEzUudwIAO78JBsbaQj4hs5PkZjkJUDQ7xv0JIvaGMp2E8WZqmoaYysizCWTOTbL3E7/AAiKi2A5jdECixC0xftA7A7OVQLsNPeHG2uoJ4EQzYjQK6LPl5JSlRaU1lLMPaMu7m44+USnC90dKzWlFo7yNoHCqL7gB8IyAatpGRKhtSLk2ulA10k2/wB2T53Iv6QkbTU6kziRezad3aA08gIyMieb1nR0X9OX0f3EGsQXHemu/wB63yhvwNb0Qv7xG87hYiMjI7UedI9Yf4q8DMNx6RJn0EsPTsFAJdwTryH5mMjI3cC4LbxqSrpLVgCCNx/YgL0fSh9nmC2nWN/KsZGQF3FfB3wiQsuqnqgyrZTlF7XO823QcaewKa77g6DvjIyCB8nlbLDyyGAYGwNxwvC5gAy2VdAJhUD9GxNvURkZGkPi5GWVJULe2oBtvO/fvgdjFOrZbjcTbhxXlHkZCPgqidRSQBYDQXAFzb0jxnIsAdMv1jIyPOn6goStqqdevlvbtdZLF9d2sMFFNJmOpNwLAeBGsZGR04+TTCVdTJMl9tQxXtKTvBsRcGETEGJmzAToAvxDE+dwNe4R7GR0xITDeFG8vKdwNgOQsf8APfCvjtCj19PcHth89mYZgMujBSLjU6GMjIoQXqKnloC7qdwZtOHtHcI8me1LXgrdkcuOnnHkZA7HRE26w84yMjIQY//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6630" name="Picture 6" descr="http://otpuskrk.ru/content/photos/778/%D0%A5%D0%B0%D0%BC%D0%B0%D0%B8%D0%BC%D0%B8.jpg"/>
          <p:cNvPicPr>
            <a:picLocks noChangeAspect="1" noChangeArrowheads="1"/>
          </p:cNvPicPr>
          <p:nvPr/>
        </p:nvPicPr>
        <p:blipFill>
          <a:blip r:embed="rId2" cstate="print"/>
          <a:srcRect/>
          <a:stretch>
            <a:fillRect/>
          </a:stretch>
        </p:blipFill>
        <p:spPr bwMode="auto">
          <a:xfrm>
            <a:off x="827584" y="3861048"/>
            <a:ext cx="2376264" cy="2575521"/>
          </a:xfrm>
          <a:prstGeom prst="rect">
            <a:avLst/>
          </a:prstGeom>
          <a:noFill/>
        </p:spPr>
      </p:pic>
      <p:sp>
        <p:nvSpPr>
          <p:cNvPr id="7" name="Прямоугольник 6"/>
          <p:cNvSpPr/>
          <p:nvPr/>
        </p:nvSpPr>
        <p:spPr>
          <a:xfrm>
            <a:off x="1619672" y="6488668"/>
            <a:ext cx="1944216" cy="369332"/>
          </a:xfrm>
          <a:prstGeom prst="rect">
            <a:avLst/>
          </a:prstGeom>
        </p:spPr>
        <p:txBody>
          <a:bodyPr wrap="square">
            <a:spAutoFit/>
          </a:bodyPr>
          <a:lstStyle/>
          <a:p>
            <a:r>
              <a:rPr lang="en-US" dirty="0" smtClean="0"/>
              <a:t>Hamah</a:t>
            </a:r>
            <a:endParaRPr lang="ru-RU" dirty="0"/>
          </a:p>
        </p:txBody>
      </p:sp>
      <p:pic>
        <p:nvPicPr>
          <p:cNvPr id="26632" name="Picture 8" descr="http://4.bp.blogspot.com/-_hJvh6ycUnA/TmTO4SXEBSI/AAAAAAAAeBg/aVb9cs0032w/s1600/tori-no-ichi-kuma.jpg"/>
          <p:cNvPicPr>
            <a:picLocks noChangeAspect="1" noChangeArrowheads="1"/>
          </p:cNvPicPr>
          <p:nvPr/>
        </p:nvPicPr>
        <p:blipFill>
          <a:blip r:embed="rId3" cstate="print"/>
          <a:srcRect/>
          <a:stretch>
            <a:fillRect/>
          </a:stretch>
        </p:blipFill>
        <p:spPr bwMode="auto">
          <a:xfrm>
            <a:off x="3851920" y="3861049"/>
            <a:ext cx="2160240" cy="2592287"/>
          </a:xfrm>
          <a:prstGeom prst="rect">
            <a:avLst/>
          </a:prstGeom>
          <a:noFill/>
        </p:spPr>
      </p:pic>
      <p:sp>
        <p:nvSpPr>
          <p:cNvPr id="9" name="Прямоугольник 8"/>
          <p:cNvSpPr/>
          <p:nvPr/>
        </p:nvSpPr>
        <p:spPr>
          <a:xfrm>
            <a:off x="4499992" y="6488668"/>
            <a:ext cx="955326" cy="369332"/>
          </a:xfrm>
          <a:prstGeom prst="rect">
            <a:avLst/>
          </a:prstGeom>
        </p:spPr>
        <p:txBody>
          <a:bodyPr wrap="none">
            <a:spAutoFit/>
          </a:bodyPr>
          <a:lstStyle/>
          <a:p>
            <a:r>
              <a:rPr lang="en-US" dirty="0" err="1"/>
              <a:t>K</a:t>
            </a:r>
            <a:r>
              <a:rPr lang="en-US" dirty="0" err="1" smtClean="0"/>
              <a:t>umade</a:t>
            </a:r>
            <a:endParaRPr lang="ru-RU" dirty="0"/>
          </a:p>
        </p:txBody>
      </p:sp>
      <p:pic>
        <p:nvPicPr>
          <p:cNvPr id="26634" name="Picture 10" descr="http://www.tatarow.narod.ru/taka1.jpg"/>
          <p:cNvPicPr>
            <a:picLocks noChangeAspect="1" noChangeArrowheads="1"/>
          </p:cNvPicPr>
          <p:nvPr/>
        </p:nvPicPr>
        <p:blipFill>
          <a:blip r:embed="rId4" cstate="print"/>
          <a:srcRect/>
          <a:stretch>
            <a:fillRect/>
          </a:stretch>
        </p:blipFill>
        <p:spPr bwMode="auto">
          <a:xfrm>
            <a:off x="6660232" y="3861048"/>
            <a:ext cx="2088232" cy="2592287"/>
          </a:xfrm>
          <a:prstGeom prst="rect">
            <a:avLst/>
          </a:prstGeom>
          <a:noFill/>
        </p:spPr>
      </p:pic>
      <p:sp>
        <p:nvSpPr>
          <p:cNvPr id="11" name="Прямоугольник 10"/>
          <p:cNvSpPr/>
          <p:nvPr/>
        </p:nvSpPr>
        <p:spPr>
          <a:xfrm>
            <a:off x="7020272" y="6488668"/>
            <a:ext cx="1267206" cy="369332"/>
          </a:xfrm>
          <a:prstGeom prst="rect">
            <a:avLst/>
          </a:prstGeom>
        </p:spPr>
        <p:txBody>
          <a:bodyPr wrap="none">
            <a:spAutoFit/>
          </a:bodyPr>
          <a:lstStyle/>
          <a:p>
            <a:r>
              <a:rPr lang="en-US" dirty="0" err="1" smtClean="0"/>
              <a:t>Takarabune</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352928" cy="4320480"/>
          </a:xfrm>
        </p:spPr>
        <p:txBody>
          <a:bodyPr/>
          <a:lstStyle/>
          <a:p>
            <a:r>
              <a:rPr lang="en-US" dirty="0" smtClean="0"/>
              <a:t>Christmas custom to give children money called </a:t>
            </a:r>
            <a:r>
              <a:rPr lang="en-US" dirty="0" err="1" smtClean="0"/>
              <a:t>otosidama</a:t>
            </a:r>
            <a:r>
              <a:rPr lang="en-US" dirty="0" smtClean="0"/>
              <a:t>. Money put into small decorated envelopes called </a:t>
            </a:r>
            <a:r>
              <a:rPr lang="en-US" dirty="0" err="1" smtClean="0"/>
              <a:t>potibukuro</a:t>
            </a:r>
            <a:r>
              <a:rPr lang="en-US" dirty="0" smtClean="0"/>
              <a:t>. The amount of money that is put into the envelope depends on the age of the child, but if the family has several children, the amounts are generally the same, so that no one felt deprived.</a:t>
            </a:r>
            <a:endParaRPr lang="ru-RU" dirty="0"/>
          </a:p>
        </p:txBody>
      </p:sp>
      <p:sp>
        <p:nvSpPr>
          <p:cNvPr id="25602" name="AutoShape 2" descr="data:image/jpeg;base64,/9j/4AAQSkZJRgABAQAAAQABAAD/2wCEAAkGBhQSERUUExQUFBUVFRUXFRcXFBcVFBcUFxUWFRUVFBUXHCYeFxkkGRQUHy8gJCcpLCwsFR4xNTAqNSYrLCkBCQoKDgwOGg8PGiwkHyQsLCwsLCwpKSwsKSosLCkpKSksKSwpLCwsLCwsKSwsLCkpLCksKSkpKSkpKSksLCwsLP/AABEIAMIBAwMBIgACEQEDEQH/xAAbAAACAwEBAQAAAAAAAAAAAAAEBQIDBgEAB//EADoQAAEDAgUCBAQFBAEDBQAAAAEAAhEDIQQFEjFBUWEicYGRBhOhsTJCwdHwFFJi4fEjcoIVJEOS0v/EABkBAAMBAQEAAAAAAAAAAAAAAAECAwAEBf/EACURAAICAgICAgIDAQAAAAAAAAABAhEDIRIxBEEiURNSMkKBM//aAAwDAQACEQMRAD8A0rmwlOPqeICE0JS3FtvPTZLLowIBLhFipmhcnkX/AHXNM+McKwu1CVOhjlIguHQo2nAt3IPZLh4Dfn+WRVNxMEc7/oUAlgZH2XKLREdDfzXKbiZbCup07nqUaMcdSBbq/nkvMo6hfkK7CNkEHgwFMHSO8wjQAbD0hMbwFY2mI9VDBtJ1uHVXYQeKDzcefKFGCKlIaRZKcIBrIjYptV38vqEjpGKjo6z7rMyGoAA7R9VWKgAMAT1Q5xBcYNkMbd9/dAJN2MsR3XKuIi8WVMX84XnPkXQoxMumPdC4l4HqVJ1Ro5QtZ+oX7wgEk94NwpYTCvqOho8ydh6ovKfh9xJL7N4HJ/ZaBwZSYTZrWgk9gLkq8MLe5COf0Kq3w+0s38XXj2Wbx0sdpcIP6dQtXgc/pVXQ07khp4fAJIHR0AnSYMKeZ5Wys2HC42cNwe37KssUWtCqTRldyI5Cc4emA0T5/sEq/on0Xw/aPCeCP0PZMaT5v9FzpV2O2U1aEmeqrNDSPsjx/OyrfSlZoFi35SmxqPdgesqv+l7JeI1naTUUxqpa2FIO8kULQTAXlTr7riNgGpKCx9IlGvsgatSXGE7MCNGmBseQVAVdBMXB3HBXcSpsbI69UBkTo021BHRSw7w1xYQfNcps0mNrWPVW1HtktcL8Hv2QoJwMioDP/CMGIaTY3SbEYpsCDfr9wr8nw5cdZ/DPh7/6QujDEeF3QOMq8tF+our31WWa4i+w/ZU16BEuHiH1RWxSrAu0lwNgdlyvWawA8zPrdDVcaCRz3UKzhqmei3QQhuJuewSV1cio7uJVrq4b2UBQL3AgwEgUWMdPmu0699J80KXFjiHHfZRe0XcDJNkAhlewlDYqvFuoC80Oe2L2/l0Vh8ndV06oDRz+3VFRlLpAtIGpUC8wBJMJ5l+SNYdT/E7joPIfqjsLg20xDR59T5lXrqx4ktsnKVkVxzZ3v2OylC4QriGfxGUf07X1KI1uBc8MfLhqIcDo0wQ46jJOokWR+AxBeNnEAAfMc3R8x35i1hEhu1yBvad0wLUvxmAcS51N4aXgh4c0vYbRqA1CHR6HkIUYuxOEa9pBEykeJwbqO12nnkeaIy7NmtYJdopMYGD5pDaupgAjRcuJGk/+TYBlOXNkfv8AsklFSCnQhonUY90wp0NNyonA6DLRbp0Q+LxRcYGw+pUHHj2P30RxGJkocv7rhaox3UmxiYau/KXApSshSXyx2XVAsXkaMM8WeiApkX6oh790G5oBkH0TGOOxA6XXsO8tM7TwqcQ8OIIBn6IyncAkR18xysMXVmy2TyLIbE4oAAneAu4uvDdx1CW4LBuqOifCNz+g7pGzIuwGB+a6SPAPqegTrEtbp0+0W091bRpBoAAgAWCAbimh0Od4nXg9+B/OFyeTl4RpexogmZNIdMyYi5Mgf8InLsyOjwl1reLlL8xr6n6RubenKMy/xODRs0fZJ4nJ9jva2PMPgmVBDmtE3MCL9ouChsT8Pnem70d+4TDCNRxZC9dRT7FZhsVQdTd/1Gx0n9DsVD+oi4W4xNJrmFpAPncLI47L23AOk/RSnjMj1LC/NEmI+qKw2R02mYJPnb2S/LcSWP0HnbpK0NF8quKMKto5ZqTlxsoDW6ww2H5RsD1/4TFjY2S3MtLm6fzbiODwZ4Q+T59Lvk1TD+DsHdr/AJvumeSNjrFJIeroC80KUKgCJCiVIriICK8QpBeWMLsfluoPLDpqPaBq/wC2YI/tdDiNQEj0CW/DdKuzUyqDoaSGudOtxJNxJgC08zr3mVoXBQIQAyCDxeXh12wDuRwf9o6FyEGk+zJmfc07bdlU6kneMwesdD9/NIsSwtkEQRwuWcOJWLs7rhda9CB5UmPKjY7QZ8zsF5U611GwUMajYQ1QWtv+iOriDCFY0AknpCoKSY0ObPFgV6u4Nb5Ko1w1sT/JSz5jqrtLdz/JKVuhkjzGGq6JgC7idmt5KMbnDaYDabJaOSYJ7j/aNblI+S6kDGoXdzq3n6bLOQ4EtMS1xaSNpBiRKMIp9gZrsJi21AC0zImOR5jhC46lBJ0wOCNv9FIqTYuLEcix9wi8V8Qksp048dRzmBxALSWzJIBk2AJ2FzfhSz4FNUwxdMz+MxFUkhhDPFGoGX7WbcEMkGQTvHG61+QU9DAXEanQSs7gMuDXEAsLnOJeWMDQIjwgSTAPU8rS4amnwQS0dMYXtjg41re88BXU8cOQR57JNFyp1McZa20uIbJ7mLLrb4mnBRSHwI52WQzXEAVLfmGoA7x3WlZhXBukkEdiW+nNknzzJaj/ABUxBm4DmiQBAHHU+6nOVolaT7MnmNd06o22I+i0WBzLXRDxvYGLeKQCJ4/2keIwdWnOuk+/kR3NiewA7IfLcSadTQQ4NdfYgahtx/LKXPiBxUqNL865NgJMiTN7iOu6W5rhtXjA252JAPvA/kJpQw7i3gSZuLgCI+31V7cBLSHHSL7XPqSkWGbdmeWG0yGRZ4TFOqfF+V3Dux/y+60IKwuOwtyGgkDk22JG5jkJrk/xDpLKNdwDnWY7h3RrnbaunVdkZU6OdWzSOCiQpgr0KoCteUnBRWMcKgQpFeWMQK5ClC8sKyBCFxeDDh9jyEZCiQg1Zk6M3isGQb2P0KEAWpr0Q4QUgxuDLD1B2P6FcuTHW0WjKylcXtS8oDjvEuug69cDzFx3V+LdaEpxV4B3TsVEatYvdAFybAdURlNdrKjqWkl8+J1uAODeJMbX3RGV4VtM+Ig1TeJuB0hXV8ITUBAbpP4upj0vwkKJrpkMdSxJeTSewNgAA7zz+Upe74erhpfqa58yWzAd1Os/m9gtHTCVZj8QFtQUqbTOoMc8sLmsJi+kEF0iYuJItMFUjfokIP8A1BrXFrjDhYtgktvHijbblcyrDw+pW0wHCGkyXG8kifwjsmVDAaqlR9dr31GuewPLaQpFrX+EtDDqLoA/FMXXcSdTgwc7+S05+h4q2D5Ll4plz/7zudwJ2nnfdaLDNQ1KmIiETSww4JCvBUqO677LnUZNtzwlNZjv6ui0gjxAmR0BP6J7hX6Dtv7+6GrvD8S0jhpP0j9VsnRGeR9VoaOxAANxIBMShKeaE6CQAHAz9b/QKvFUGyDF5+kKGhsbCPJeTm8iUJ0QSjWyzH6arCW3j7hZnGstvHTz3/RaDCYloplpiWkgrOYvLa76x0tJpEncjbTFpFj5T9V1RfNJmUdtDXL8brYCLmdMD+5NqQDdOvcmwEkAdT14vsFlstwhouIP4Xnrs7gp2XQCRJMbySfcrri20QcYqRzOKYqNA3MeLS06HP32O9p67rI4/L9bC17Y1GZECTOq0E8hainiXAECPF2kzO9+Yt7IDMqAaS4+pO/ukirbZXLF49M58KfFjtf9PibPuaTv7mWEOPWTE8raAr49iaL3YpzmmAG0wJBDXby0mJaZv7LZ/C2eOYxtKu7UQAA88no4/YqkJpeydGtcFW9wAkkAdzCnqWZ+N8yNKiGi2uQDv4gJDT06+hVZOlZoq3THjMYwu0h7C4cBzSfYGVdK+afC+Sms9z6oJa2ebl9oAIgggfWLJ1mubVab2URUBDXSXOvI/sd/dz0SSyKMbkUhieR1E2FR4aJJA81wOBEggjtdIqmLbiGfMpjWW+F7IktO9r3BuJg7eiJyVtSHF7dIJGlpADu5MAb/ALpoz5bQJYqjvv6GZXF0lDV8QAmbrsio26PV6sBZ7NcyAC7mmaxKXswDiNb7dGn6ErhyZXN0j0cWKMFymUtxbyJ0T6wvIwBdU/8AROcP1GGMfIkbqugwUmmrUufyjmePVX4XDSdR24HVczjCOqMAbuDMdRBFu9/omk36IxSumJ3Yxxq/MGkGZjf8un1TXC53xUbH+Q29RuuPwrHsLWtEi22lzfcWO26ErYD5Qb4i4EQZiZA7LnfKG0dfwyaaNBg8ex7i1pkjngxAMHndXY/BCqwtMgwQ1w3aXDSS3vB+6TfDzYe+BNh7ybeqNpV3Mc8udLTtJkgkwBHAG08q8J6TZz5IKLaQjxn/AEHNY1oY0y57qbHuaXarMayXaCZmeggbWsy52pxfuCS0HyMfe0qzMHz4f7t/LlOMoyxrWACCyPCOg4iFRbdmg+O2W4bL3He339k0w2EDR1KlTarKtQASSAAJJJgAdSTsrk55HIR/FOMrBny6NJxJEuqywNpNG5GtzQX2sLC8k8JP8Lv1vL9bqgNMFrnhrXw4iA7TYnwm6lneHp5jUpil83SzWHVww/J4IDdTgKh1NiQCL32TXA4YNqVo2ljR/wCIP7pZvRoP4tHM0qloaRESQZ7j/SuwuFD2hxcSCJ6Bcx1IOYQf4VXkr4aWTOkyPI/7lcccUXluSszfxDqOFYz8LQJ3tf3VjlHUuFy9FUuiYozTCc9VVha8tvuLFNcQzUCs/Xeabietu08EpG+LsDjyVBr67WnaXHYAX4EnoJO65i8G0tl8OI5Ow7NHH3QYdpE/mJ3iJJNvv9FbTxMuI0tBfuS4kEgRtyYAtbuuSWVz2ui8cdbYixtK8GINxAsRxY8hRpUPCJ7+02TTHYMNE8tv5xxG20wEKWN1AvEtg77A2ue3mmxpUwZG9IafD2fmflVDMWa7eOgefsn+OwTK1MseJafQgjYtPBWSrYhgZ4C0ngNuB3Ibsislz7RFOq62zXHjo10ge8K8Z12Jw1aCsPkJoTpcdMbjeB/c3t6rFY4NDnButwvBe25nUCRfqRey+pCpKytX4Tf81zm1G6TOmWXAmQCZG20jhLmjJr4o6PGnBXzdA3wlmTWO8Y0NeA1pH4ZB/MeLkiVs1gaPwu8iKksDXS8l1om5YObE3tutY7HaRB42M3I7jql8eUoRakh/KjGU7g7CcTiQFm80zXgbqGY5qSdLbk2ACLyXLdLtT7v+jfLv3U55HkdIaMI4lykRyjJTIqVLu3DeG9z3RWZi0j1TRrIPmk2KfuE/Hijnnkc5WwBdXnBeUaAG4bOmP1Rs2I4kdb7Xm29k0pEESLoduV04IDANW8WMzKKw+HDAANh6qiNJxf8AE8/CtduB57H0IuENWyNjjJc+3+Uj6qzF5oykQHG5vA3jqeiTZ5mfzC1lMyCPd7jpaHDoLuWcUyuLHkbVaX2aHC4RtMQ0QPv5rO/FeZvwxaadLW0yXmT4TuBA2G91osO3RTaCZ0tAk8wFn82eXtcB+J4IHmbAINJEe2UZM+pVaar2aLQADPmdrLZYZgDRAAsNh2Q2W4IMY1sbC/c8pgynAsIhVgtBnJNUL8kyV1Fz3uqOqOf1mImeTuicyymnX0iqC5rTOifA48fMb+YDcA2RFavpAtMqZcmi43xXokzNU6NXCGoxjKRZVquex2sgU2kNGkUgyLRwQDKry3H6KNR7pJNVwAnc2AE+60WKALHSJELLYjAu+QwsBdpc9xaNyCTcdSP1WkOmuNeybc+d+dgI/wATf2KHy7Ov/cNaW6Q+Wzqm5u3jqAPVAOqmSC1wNrOBafOChccSCHDcXHmLj6rcV2BH0AlQLlVhsUKjGvGzmh3uJUiVQBKUrzPDSmSpxDJCz2AR4DTUDpJc5jtLhJADgARbyIPqrqmHghzdxwdjvzxuhmsZQqE2b854Du9Q2afOyPcEqhGqoRykpaI1MICPF4yIN9vQBUYhu89JnZEitHEofEPnjz5ScOPRTmmgKo2xA6H7Jc+i7TEGw7EeYP7pq4ILGZg2nANpBg8SOCeEXT7FjKUdIaZLnIYAx7tQH57aW/4k9PstEao6r5sceXgGQ0EQ4cTfVM8RBTXJsyeylpfJH5Cd9MAgfVZZK6H432aTHY4ALN43Mi46W3JQmOzMuMD/AEi8vwUCeTuefJcspPIzuSjgW+/oLy3BhrSTd5iT07BPcM6yW4dkAomjVVIqjknJydsY1H2SrGUJko6mZCFrbwqPZMWEFcRJXlPig2OKFUOEgyFckleabpZb7HzR2AzNtS34XdP26oGM/wDEPhxBJFnsbpPQtsY7/uhMHVAcKjYJaZuOnX6rXZjlja9MsdblruWu4IWOxTDQJZVGgwYInS/oWkdfpN1SL0et4+SMocfYVmnxS99mS0dGtLnT3dEeyN+GWPqHXUH4dvM7T3iUlyPEkl8fhIHlqnhbrLsJoYAd9z5lc+STObPxj8Ug2i6FcKqoIsvN6mxRWSRxMKc8AdkLjcwbSYXG8cDc/t59lItJ324Q7Dq1A7gwRwRwV2R2rNxRdi6o+W4ggiDcXCDwdqbP+0fUSo4pwZRcAA0AQIgBCf8ArDPmfKuC2QSYaAWxYTva9uilk9DKDd0J8/zOm97RTBe+4kA3F4bHNzM8KvF/DtUtB+a3a4LDY9iDsn2EwdNl6bWjVeRzPfoqs6xvyqLn2tETtJIAm4gX3kJeT6Ain4YD20jTfEscYgyNLrjgc6k4lZPIM6cajBUbpc+WwNvwNqgkcWe0RJN+FqgVaD1sDJhccvArxTisznxLlL6hY6m5rSwuMOBLSXNLZtcESYReAqEsAcZc0Brj1IFz67o/FskJCcwDMQKcHxNJJ2AjbfffiYkJWgqVbGlQJTi80YJDSCYJbMhp3Eautl3HPDK4fUkt0+E38Lhvt1QzMuNQE6YbqD2av7XfjaRv5JHfSBab5MW/1dQ+K7g1wcP7g07ggbiJHYqVHAuc2AAG6jcnZwP4gOZvPWeyd4fANpg6RHc3IG8A9FKrMHSLwYnaVlD7Zuf6oD/oGNBMCDEz+EQIEA7ITEY0TDRPfj0VBc593Ek8DgeQVgpqM8v6jxh7ZLBUZdJFyZKd02eJsAkW/dKcPUgxF06pOslgx5F0QT3C6DdDlxJ3RFPZOIy0VLSuuqSFT81Qpv6p0xSDyZXFYSeIXljBNbeCl+Kw4434hN61OSUBUpxdJIZHsDnuk6K3o7/9funOIose2HBr27iQHDzCzFWgJkqWGzB1LbxM5afu3op8q7DX0Nm4Gm0gtaAGmQBYImhnlIv+WTDgYvsTE2KrwtdtRstPmOR5hRrYAOM7GIkAdbfzuUsk30Mmv7DXWDsuSltKn8lhJdYSSf2CXYf4qudbLcFpv6gpeLFrejTfMQONxIBBH49vMdwltLMfmCz5niYI9N1Jzud12w5ey8MVbBsxxLiWtmA9zQQOzh+59kZictaSXsa1rz+aI5kzH3S19Sa9Mf5T7An9F2rnjmVHNePDJgAXifCZm4NvdSyySewyi7+IzwjHBoDt/Ofryrqgsk7s/PFP3d+wQeOzV73NIBbA2DjEyLxF/VSeSIn4Jt7DMbRBvAJaQ4WBhw2Pn3TmjU1NBHIlZ/MIqta5riLk22Fj+ISNijvh7ETT0kyWWJ6giQfuPRVxy+VE5KkNmqUquVMFdRMjUbZZrPMOGS81HMBLAbgNJmATYnYkwDeFpigsZgQ8tJE6Xam+cET7EoNAQPhnhzQZBsO4M7H1Uy2dlPCZYynOhjW6jJgASequcEb1QvBXYL8nqq3NRbgqKgSMcz+Nw+l54BuP55qOmQj81pS0O6fYpUXEBcmRUyseixriD5hNMPU8KTtqGQm1NwFksDMvYTKlWqkBQBUXUyd9lUU9TfqCuY+bFVtVVR91kAJK8hzU7riNgoe1GkFU1hKJFXqqKjriE9AFdYXQ9ViJx79LrIXEVPD/ADdTaHTOUHFp1NJB+6eYLNQ4w6x+hSGn33Xqjt48lkBjHPMwD/CD4W/V3+kiJRDxaFU7osEFcIvyraedVG7nUOh391x1NC1Wop10MpUOclxwq1xAILWuJHsN/VcxpLsQ5vOqBPDQJ+1/VU/CdKKjz/iPqZ/ROcXl4e4PBLXDkQduoKnOPIpHLUrYtxOWOGmH7nxeEm3MRMHzXMdhvlReQeu4sm9PCv5qezR+pKuGAZMnxkbF148hsPQJXjXoKztO2xVllEhhkRJkDsiMAQyr0DpB89x+qrzXNPl1GsiZ0yZ2DiWiPZRxJiHDggj0TpcaZOSk/k/Y/SnPPiJtBpA/HttsSLeZTOjUDgCNiAR6rC/FGVuOKeTJa/S4Xt+FrY92n3C6nbWiapdoZ5Z8dB7w2o2GkwHi3G7m3t3Gy1krK4XLKNGiRIOoHxGJd0DR237FRyrOKj6lOmbUxLJMai4bT7AR3W5qOmxlilJOSRqXKBCXYjNXB5a0NIBi7gDMgbE7Xb7o+hV1NDoiRMfzdP2I4tK2cIVFVXuVLwg0ADr09TSOohZrVDiDwYK1NRZzOW6Xz/cPqN/0XPlVoeHZWak7Jrh+pSQOCbYd1lzR7KMPLwFRUrElRZcqJ3VWxKCCdlFwXt2rjbhMA4CuqHzuq8sY0NJyqruVnylVUoqogsxht1KWvfHsm9enZLa9HlI0EFZiHH3RbD4QhqW6uCUJKpuFB26gal101ETIg8oWs1EF26oeEAjP4abAqHqWj2B/dOHYloi+4kHjcAX9UryakflOgwSTBiYsBMcrmW5KWhwe6QYiJG0gG56cbBMjVF7bHVOoCJBkLtfFCm0udsP4AqqFEMaGjYd5VGZ4T5tMtBg2I6SDInt+6YEa5K+hDnONFVwc1pBiPZwcD7z7qWOzYGlAkE2M8CLwgcQXNMOaWu2gzHoeVzcXhBpHq/ji0vpGp+E65OHDXAgsJAB307tJ/nCPx+Da9sndskHtz9ll/hHFkVnsnwkCOzhJstdWZqa4TEgiekiJTxdo87LGptHz7OMUxzwWh7YbybEb2E2/t53Miy9kuHL6jWtcZD2mBIEAyXT0sTHfYK3H5RUotJqAP1EMBvvFpmN9O8qWRVCzEUmhkOmHEctNjNu56bDdcbbc0pI9FRisfKD9Gqx+TF79TajmA7jf2vbZG0KIY0NEwBF7n1VpcqatcBehpHlcpSSRJwVNRwCExGZgcpRjM47qUs0UUhhlJjLFYsALO5rig70MhCYnNC7ZAOBNyVyyyOR0fhjBbYZh5LoT6jsk2CPJTOjWlKtEA+mYBVOqVW+vaFFroT2CgxlS0Kqm/hVF8KAdKaxS9xvsuqg1SvI2A2YXnUl5pUtStYgBVobhUHBA7pi5kmVB7UDCN+XXsujCRbdN3tHqqKrTKBhDVpDVBtxPfuhq7SEZWwr/AJhI2J2V7sHI6j7LUFMSGsq3OUsfhiyeiW/MPdIE1+T4hgpNBc0G8gkA7lMWV2nYg+oWDo1XOs4eR5/2p/0o/wCEVI1G9BXiVgzTjZx9yof1VRptUf8A/c/ujyNRuqrARBAI6G4S+tlNI/kHpI+xWbp5tWJgPf7/ALq45jWH/wAhPoD+iVuxlKS9jk0RTLSwAQQbLStqAiet188q5tW/uB/8R+yd5ZnLjSAf+ISOluPp9kYzUbsZRc2aHFsa9sOAcN79RcH3S9rGsnSGsmPwi9oiUur5x3SvE5we6V5r6R0R8dpbejRYnOAOUnxedd0jqYxzuqtoMcd4U25Me8ePrZKrmBchnvncq2vhBM7KGHYJ2S0I80n1olToyFc3DiNlY1uwV5EQOqxGwenSAPQIqnVCpa2SQrzQb19FqAdNdWMYSPVVeQRlKqAJ7/RFIDJf0t+qkWL1OtO6nrBMK6omyOldXi5q8jSBZqWrpXl5MA4qqm68vIGOUfxr2JXl5KjC07+q6V5eVF0YCxYSLED7ry8pz7CiLBZRC8vJRiRCiGheXlmYqq2VjRZeXkAoqpbq6svLylk6Onxv+gO4q2FxeRgU8v8AkBn8ab0QvLyY5V0C1uVVh915eSsPoJbufNWVfx+i4vIAI1RcK3D/AKry8guzFrzc+SrcbLy8iwovwp2VzPx+68vK3oiyQXF5eRF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5604" name="AutoShape 4" descr="data:image/jpeg;base64,/9j/4AAQSkZJRgABAQAAAQABAAD/2wCEAAkGBhQSERUUExQUFBUVFRUXFRcXFBcVFBcUFxUWFRUVFBUXHCYeFxkkGRQUHy8gJCcpLCwsFR4xNTAqNSYrLCkBCQoKDgwOGg8PGiwkHyQsLCwsLCwpKSwsKSosLCkpKSksKSwpLCwsLCwsKSwsLCkpLCksKSkpKSkpKSksLCwsLP/AABEIAMIBAwMBIgACEQEDEQH/xAAbAAACAwEBAQAAAAAAAAAAAAAEBQIDBgEAB//EADoQAAEDAgUCBAQFBAEDBQAAAAEAAhEDIQQFEjFBUWEicYGRBhOhsTJCwdHwFFJi4fEjcoIVJEOS0v/EABkBAAMBAQEAAAAAAAAAAAAAAAECAwAEBf/EACURAAICAgICAgIDAQAAAAAAAAABAhEDIRIxBEEiURNSMkKBM//aAAwDAQACEQMRAD8A0rmwlOPqeICE0JS3FtvPTZLLowIBLhFipmhcnkX/AHXNM+McKwu1CVOhjlIguHQo2nAt3IPZLh4Dfn+WRVNxMEc7/oUAlgZH2XKLREdDfzXKbiZbCup07nqUaMcdSBbq/nkvMo6hfkK7CNkEHgwFMHSO8wjQAbD0hMbwFY2mI9VDBtJ1uHVXYQeKDzcefKFGCKlIaRZKcIBrIjYptV38vqEjpGKjo6z7rMyGoAA7R9VWKgAMAT1Q5xBcYNkMbd9/dAJN2MsR3XKuIi8WVMX84XnPkXQoxMumPdC4l4HqVJ1Ro5QtZ+oX7wgEk94NwpYTCvqOho8ydh6ovKfh9xJL7N4HJ/ZaBwZSYTZrWgk9gLkq8MLe5COf0Kq3w+0s38XXj2Wbx0sdpcIP6dQtXgc/pVXQ07khp4fAJIHR0AnSYMKeZ5Wys2HC42cNwe37KssUWtCqTRldyI5Cc4emA0T5/sEq/on0Xw/aPCeCP0PZMaT5v9FzpV2O2U1aEmeqrNDSPsjx/OyrfSlZoFi35SmxqPdgesqv+l7JeI1naTUUxqpa2FIO8kULQTAXlTr7riNgGpKCx9IlGvsgatSXGE7MCNGmBseQVAVdBMXB3HBXcSpsbI69UBkTo021BHRSw7w1xYQfNcps0mNrWPVW1HtktcL8Hv2QoJwMioDP/CMGIaTY3SbEYpsCDfr9wr8nw5cdZ/DPh7/6QujDEeF3QOMq8tF+our31WWa4i+w/ZU16BEuHiH1RWxSrAu0lwNgdlyvWawA8zPrdDVcaCRz3UKzhqmei3QQhuJuewSV1cio7uJVrq4b2UBQL3AgwEgUWMdPmu0699J80KXFjiHHfZRe0XcDJNkAhlewlDYqvFuoC80Oe2L2/l0Vh8ndV06oDRz+3VFRlLpAtIGpUC8wBJMJ5l+SNYdT/E7joPIfqjsLg20xDR59T5lXrqx4ktsnKVkVxzZ3v2OylC4QriGfxGUf07X1KI1uBc8MfLhqIcDo0wQ46jJOokWR+AxBeNnEAAfMc3R8x35i1hEhu1yBvad0wLUvxmAcS51N4aXgh4c0vYbRqA1CHR6HkIUYuxOEa9pBEykeJwbqO12nnkeaIy7NmtYJdopMYGD5pDaupgAjRcuJGk/+TYBlOXNkfv8AsklFSCnQhonUY90wp0NNyonA6DLRbp0Q+LxRcYGw+pUHHj2P30RxGJkocv7rhaox3UmxiYau/KXApSshSXyx2XVAsXkaMM8WeiApkX6oh790G5oBkH0TGOOxA6XXsO8tM7TwqcQ8OIIBn6IyncAkR18xysMXVmy2TyLIbE4oAAneAu4uvDdx1CW4LBuqOifCNz+g7pGzIuwGB+a6SPAPqegTrEtbp0+0W091bRpBoAAgAWCAbimh0Od4nXg9+B/OFyeTl4RpexogmZNIdMyYi5Mgf8InLsyOjwl1reLlL8xr6n6RubenKMy/xODRs0fZJ4nJ9jva2PMPgmVBDmtE3MCL9ouChsT8Pnem70d+4TDCNRxZC9dRT7FZhsVQdTd/1Gx0n9DsVD+oi4W4xNJrmFpAPncLI47L23AOk/RSnjMj1LC/NEmI+qKw2R02mYJPnb2S/LcSWP0HnbpK0NF8quKMKto5ZqTlxsoDW6ww2H5RsD1/4TFjY2S3MtLm6fzbiODwZ4Q+T59Lvk1TD+DsHdr/AJvumeSNjrFJIeroC80KUKgCJCiVIriICK8QpBeWMLsfluoPLDpqPaBq/wC2YI/tdDiNQEj0CW/DdKuzUyqDoaSGudOtxJNxJgC08zr3mVoXBQIQAyCDxeXh12wDuRwf9o6FyEGk+zJmfc07bdlU6kneMwesdD9/NIsSwtkEQRwuWcOJWLs7rhda9CB5UmPKjY7QZ8zsF5U611GwUMajYQ1QWtv+iOriDCFY0AknpCoKSY0ObPFgV6u4Nb5Ko1w1sT/JSz5jqrtLdz/JKVuhkjzGGq6JgC7idmt5KMbnDaYDabJaOSYJ7j/aNblI+S6kDGoXdzq3n6bLOQ4EtMS1xaSNpBiRKMIp9gZrsJi21AC0zImOR5jhC46lBJ0wOCNv9FIqTYuLEcix9wi8V8Qksp048dRzmBxALSWzJIBk2AJ2FzfhSz4FNUwxdMz+MxFUkhhDPFGoGX7WbcEMkGQTvHG61+QU9DAXEanQSs7gMuDXEAsLnOJeWMDQIjwgSTAPU8rS4amnwQS0dMYXtjg41re88BXU8cOQR57JNFyp1McZa20uIbJ7mLLrb4mnBRSHwI52WQzXEAVLfmGoA7x3WlZhXBukkEdiW+nNknzzJaj/ABUxBm4DmiQBAHHU+6nOVolaT7MnmNd06o22I+i0WBzLXRDxvYGLeKQCJ4/2keIwdWnOuk+/kR3NiewA7IfLcSadTQQ4NdfYgahtx/LKXPiBxUqNL865NgJMiTN7iOu6W5rhtXjA252JAPvA/kJpQw7i3gSZuLgCI+31V7cBLSHHSL7XPqSkWGbdmeWG0yGRZ4TFOqfF+V3Dux/y+60IKwuOwtyGgkDk22JG5jkJrk/xDpLKNdwDnWY7h3RrnbaunVdkZU6OdWzSOCiQpgr0KoCteUnBRWMcKgQpFeWMQK5ClC8sKyBCFxeDDh9jyEZCiQg1Zk6M3isGQb2P0KEAWpr0Q4QUgxuDLD1B2P6FcuTHW0WjKylcXtS8oDjvEuug69cDzFx3V+LdaEpxV4B3TsVEatYvdAFybAdURlNdrKjqWkl8+J1uAODeJMbX3RGV4VtM+Ig1TeJuB0hXV8ITUBAbpP4upj0vwkKJrpkMdSxJeTSewNgAA7zz+Upe74erhpfqa58yWzAd1Os/m9gtHTCVZj8QFtQUqbTOoMc8sLmsJi+kEF0iYuJItMFUjfokIP8A1BrXFrjDhYtgktvHijbblcyrDw+pW0wHCGkyXG8kifwjsmVDAaqlR9dr31GuewPLaQpFrX+EtDDqLoA/FMXXcSdTgwc7+S05+h4q2D5Ll4plz/7zudwJ2nnfdaLDNQ1KmIiETSww4JCvBUqO677LnUZNtzwlNZjv6ui0gjxAmR0BP6J7hX6Dtv7+6GrvD8S0jhpP0j9VsnRGeR9VoaOxAANxIBMShKeaE6CQAHAz9b/QKvFUGyDF5+kKGhsbCPJeTm8iUJ0QSjWyzH6arCW3j7hZnGstvHTz3/RaDCYloplpiWkgrOYvLa76x0tJpEncjbTFpFj5T9V1RfNJmUdtDXL8brYCLmdMD+5NqQDdOvcmwEkAdT14vsFlstwhouIP4Xnrs7gp2XQCRJMbySfcrri20QcYqRzOKYqNA3MeLS06HP32O9p67rI4/L9bC17Y1GZECTOq0E8hainiXAECPF2kzO9+Yt7IDMqAaS4+pO/ukirbZXLF49M58KfFjtf9PibPuaTv7mWEOPWTE8raAr49iaL3YpzmmAG0wJBDXby0mJaZv7LZ/C2eOYxtKu7UQAA88no4/YqkJpeydGtcFW9wAkkAdzCnqWZ+N8yNKiGi2uQDv4gJDT06+hVZOlZoq3THjMYwu0h7C4cBzSfYGVdK+afC+Sms9z6oJa2ebl9oAIgggfWLJ1mubVab2URUBDXSXOvI/sd/dz0SSyKMbkUhieR1E2FR4aJJA81wOBEggjtdIqmLbiGfMpjWW+F7IktO9r3BuJg7eiJyVtSHF7dIJGlpADu5MAb/ALpoz5bQJYqjvv6GZXF0lDV8QAmbrsio26PV6sBZ7NcyAC7mmaxKXswDiNb7dGn6ErhyZXN0j0cWKMFymUtxbyJ0T6wvIwBdU/8AROcP1GGMfIkbqugwUmmrUufyjmePVX4XDSdR24HVczjCOqMAbuDMdRBFu9/omk36IxSumJ3Yxxq/MGkGZjf8un1TXC53xUbH+Q29RuuPwrHsLWtEi22lzfcWO26ErYD5Qb4i4EQZiZA7LnfKG0dfwyaaNBg8ex7i1pkjngxAMHndXY/BCqwtMgwQ1w3aXDSS3vB+6TfDzYe+BNh7ybeqNpV3Mc8udLTtJkgkwBHAG08q8J6TZz5IKLaQjxn/AEHNY1oY0y57qbHuaXarMayXaCZmeggbWsy52pxfuCS0HyMfe0qzMHz4f7t/LlOMoyxrWACCyPCOg4iFRbdmg+O2W4bL3He339k0w2EDR1KlTarKtQASSAAJJJgAdSTsrk55HIR/FOMrBny6NJxJEuqywNpNG5GtzQX2sLC8k8JP8Lv1vL9bqgNMFrnhrXw4iA7TYnwm6lneHp5jUpil83SzWHVww/J4IDdTgKh1NiQCL32TXA4YNqVo2ljR/wCIP7pZvRoP4tHM0qloaRESQZ7j/SuwuFD2hxcSCJ6Bcx1IOYQf4VXkr4aWTOkyPI/7lcccUXluSszfxDqOFYz8LQJ3tf3VjlHUuFy9FUuiYozTCc9VVha8tvuLFNcQzUCs/Xeabietu08EpG+LsDjyVBr67WnaXHYAX4EnoJO65i8G0tl8OI5Ow7NHH3QYdpE/mJ3iJJNvv9FbTxMuI0tBfuS4kEgRtyYAtbuuSWVz2ui8cdbYixtK8GINxAsRxY8hRpUPCJ7+02TTHYMNE8tv5xxG20wEKWN1AvEtg77A2ue3mmxpUwZG9IafD2fmflVDMWa7eOgefsn+OwTK1MseJafQgjYtPBWSrYhgZ4C0ngNuB3Ibsislz7RFOq62zXHjo10ge8K8Z12Jw1aCsPkJoTpcdMbjeB/c3t6rFY4NDnButwvBe25nUCRfqRey+pCpKytX4Tf81zm1G6TOmWXAmQCZG20jhLmjJr4o6PGnBXzdA3wlmTWO8Y0NeA1pH4ZB/MeLkiVs1gaPwu8iKksDXS8l1om5YObE3tutY7HaRB42M3I7jql8eUoRakh/KjGU7g7CcTiQFm80zXgbqGY5qSdLbk2ACLyXLdLtT7v+jfLv3U55HkdIaMI4lykRyjJTIqVLu3DeG9z3RWZi0j1TRrIPmk2KfuE/Hijnnkc5WwBdXnBeUaAG4bOmP1Rs2I4kdb7Xm29k0pEESLoduV04IDANW8WMzKKw+HDAANh6qiNJxf8AE8/CtduB57H0IuENWyNjjJc+3+Uj6qzF5oykQHG5vA3jqeiTZ5mfzC1lMyCPd7jpaHDoLuWcUyuLHkbVaX2aHC4RtMQ0QPv5rO/FeZvwxaadLW0yXmT4TuBA2G91osO3RTaCZ0tAk8wFn82eXtcB+J4IHmbAINJEe2UZM+pVaar2aLQADPmdrLZYZgDRAAsNh2Q2W4IMY1sbC/c8pgynAsIhVgtBnJNUL8kyV1Fz3uqOqOf1mImeTuicyymnX0iqC5rTOifA48fMb+YDcA2RFavpAtMqZcmi43xXokzNU6NXCGoxjKRZVquex2sgU2kNGkUgyLRwQDKry3H6KNR7pJNVwAnc2AE+60WKALHSJELLYjAu+QwsBdpc9xaNyCTcdSP1WkOmuNeybc+d+dgI/wATf2KHy7Ov/cNaW6Q+Wzqm5u3jqAPVAOqmSC1wNrOBafOChccSCHDcXHmLj6rcV2BH0AlQLlVhsUKjGvGzmh3uJUiVQBKUrzPDSmSpxDJCz2AR4DTUDpJc5jtLhJADgARbyIPqrqmHghzdxwdjvzxuhmsZQqE2b854Du9Q2afOyPcEqhGqoRykpaI1MICPF4yIN9vQBUYhu89JnZEitHEofEPnjz5ScOPRTmmgKo2xA6H7Jc+i7TEGw7EeYP7pq4ILGZg2nANpBg8SOCeEXT7FjKUdIaZLnIYAx7tQH57aW/4k9PstEao6r5sceXgGQ0EQ4cTfVM8RBTXJsyeylpfJH5Cd9MAgfVZZK6H432aTHY4ALN43Mi46W3JQmOzMuMD/AEi8vwUCeTuefJcspPIzuSjgW+/oLy3BhrSTd5iT07BPcM6yW4dkAomjVVIqjknJydsY1H2SrGUJko6mZCFrbwqPZMWEFcRJXlPig2OKFUOEgyFckleabpZb7HzR2AzNtS34XdP26oGM/wDEPhxBJFnsbpPQtsY7/uhMHVAcKjYJaZuOnX6rXZjlja9MsdblruWu4IWOxTDQJZVGgwYInS/oWkdfpN1SL0et4+SMocfYVmnxS99mS0dGtLnT3dEeyN+GWPqHXUH4dvM7T3iUlyPEkl8fhIHlqnhbrLsJoYAd9z5lc+STObPxj8Ug2i6FcKqoIsvN6mxRWSRxMKc8AdkLjcwbSYXG8cDc/t59lItJ324Q7Dq1A7gwRwRwV2R2rNxRdi6o+W4ggiDcXCDwdqbP+0fUSo4pwZRcAA0AQIgBCf8ArDPmfKuC2QSYaAWxYTva9uilk9DKDd0J8/zOm97RTBe+4kA3F4bHNzM8KvF/DtUtB+a3a4LDY9iDsn2EwdNl6bWjVeRzPfoqs6xvyqLn2tETtJIAm4gX3kJeT6Ain4YD20jTfEscYgyNLrjgc6k4lZPIM6cajBUbpc+WwNvwNqgkcWe0RJN+FqgVaD1sDJhccvArxTisznxLlL6hY6m5rSwuMOBLSXNLZtcESYReAqEsAcZc0Brj1IFz67o/FskJCcwDMQKcHxNJJ2AjbfffiYkJWgqVbGlQJTi80YJDSCYJbMhp3Eautl3HPDK4fUkt0+E38Lhvt1QzMuNQE6YbqD2av7XfjaRv5JHfSBab5MW/1dQ+K7g1wcP7g07ggbiJHYqVHAuc2AAG6jcnZwP4gOZvPWeyd4fANpg6RHc3IG8A9FKrMHSLwYnaVlD7Zuf6oD/oGNBMCDEz+EQIEA7ITEY0TDRPfj0VBc593Ek8DgeQVgpqM8v6jxh7ZLBUZdJFyZKd02eJsAkW/dKcPUgxF06pOslgx5F0QT3C6DdDlxJ3RFPZOIy0VLSuuqSFT81Qpv6p0xSDyZXFYSeIXljBNbeCl+Kw4434hN61OSUBUpxdJIZHsDnuk6K3o7/9funOIose2HBr27iQHDzCzFWgJkqWGzB1LbxM5afu3op8q7DX0Nm4Gm0gtaAGmQBYImhnlIv+WTDgYvsTE2KrwtdtRstPmOR5hRrYAOM7GIkAdbfzuUsk30Mmv7DXWDsuSltKn8lhJdYSSf2CXYf4qudbLcFpv6gpeLFrejTfMQONxIBBH49vMdwltLMfmCz5niYI9N1Jzud12w5ey8MVbBsxxLiWtmA9zQQOzh+59kZictaSXsa1rz+aI5kzH3S19Sa9Mf5T7An9F2rnjmVHNePDJgAXifCZm4NvdSyySewyi7+IzwjHBoDt/Ofryrqgsk7s/PFP3d+wQeOzV73NIBbA2DjEyLxF/VSeSIn4Jt7DMbRBvAJaQ4WBhw2Pn3TmjU1NBHIlZ/MIqta5riLk22Fj+ISNijvh7ETT0kyWWJ6giQfuPRVxy+VE5KkNmqUquVMFdRMjUbZZrPMOGS81HMBLAbgNJmATYnYkwDeFpigsZgQ8tJE6Xam+cET7EoNAQPhnhzQZBsO4M7H1Uy2dlPCZYynOhjW6jJgASequcEb1QvBXYL8nqq3NRbgqKgSMcz+Nw+l54BuP55qOmQj81pS0O6fYpUXEBcmRUyseixriD5hNMPU8KTtqGQm1NwFksDMvYTKlWqkBQBUXUyd9lUU9TfqCuY+bFVtVVR91kAJK8hzU7riNgoe1GkFU1hKJFXqqKjriE9AFdYXQ9ViJx79LrIXEVPD/ADdTaHTOUHFp1NJB+6eYLNQ4w6x+hSGn33Xqjt48lkBjHPMwD/CD4W/V3+kiJRDxaFU7osEFcIvyraedVG7nUOh391x1NC1Wop10MpUOclxwq1xAILWuJHsN/VcxpLsQ5vOqBPDQJ+1/VU/CdKKjz/iPqZ/ROcXl4e4PBLXDkQduoKnOPIpHLUrYtxOWOGmH7nxeEm3MRMHzXMdhvlReQeu4sm9PCv5qezR+pKuGAZMnxkbF148hsPQJXjXoKztO2xVllEhhkRJkDsiMAQyr0DpB89x+qrzXNPl1GsiZ0yZ2DiWiPZRxJiHDggj0TpcaZOSk/k/Y/SnPPiJtBpA/HttsSLeZTOjUDgCNiAR6rC/FGVuOKeTJa/S4Xt+FrY92n3C6nbWiapdoZ5Z8dB7w2o2GkwHi3G7m3t3Gy1krK4XLKNGiRIOoHxGJd0DR237FRyrOKj6lOmbUxLJMai4bT7AR3W5qOmxlilJOSRqXKBCXYjNXB5a0NIBi7gDMgbE7Xb7o+hV1NDoiRMfzdP2I4tK2cIVFVXuVLwg0ADr09TSOohZrVDiDwYK1NRZzOW6Xz/cPqN/0XPlVoeHZWak7Jrh+pSQOCbYd1lzR7KMPLwFRUrElRZcqJ3VWxKCCdlFwXt2rjbhMA4CuqHzuq8sY0NJyqruVnylVUoqogsxht1KWvfHsm9enZLa9HlI0EFZiHH3RbD4QhqW6uCUJKpuFB26gal101ETIg8oWs1EF26oeEAjP4abAqHqWj2B/dOHYloi+4kHjcAX9UryakflOgwSTBiYsBMcrmW5KWhwe6QYiJG0gG56cbBMjVF7bHVOoCJBkLtfFCm0udsP4AqqFEMaGjYd5VGZ4T5tMtBg2I6SDInt+6YEa5K+hDnONFVwc1pBiPZwcD7z7qWOzYGlAkE2M8CLwgcQXNMOaWu2gzHoeVzcXhBpHq/ji0vpGp+E65OHDXAgsJAB307tJ/nCPx+Da9sndskHtz9ll/hHFkVnsnwkCOzhJstdWZqa4TEgiekiJTxdo87LGptHz7OMUxzwWh7YbybEb2E2/t53Miy9kuHL6jWtcZD2mBIEAyXT0sTHfYK3H5RUotJqAP1EMBvvFpmN9O8qWRVCzEUmhkOmHEctNjNu56bDdcbbc0pI9FRisfKD9Gqx+TF79TajmA7jf2vbZG0KIY0NEwBF7n1VpcqatcBehpHlcpSSRJwVNRwCExGZgcpRjM47qUs0UUhhlJjLFYsALO5rig70MhCYnNC7ZAOBNyVyyyOR0fhjBbYZh5LoT6jsk2CPJTOjWlKtEA+mYBVOqVW+vaFFroT2CgxlS0Kqm/hVF8KAdKaxS9xvsuqg1SvI2A2YXnUl5pUtStYgBVobhUHBA7pi5kmVB7UDCN+XXsujCRbdN3tHqqKrTKBhDVpDVBtxPfuhq7SEZWwr/AJhI2J2V7sHI6j7LUFMSGsq3OUsfhiyeiW/MPdIE1+T4hgpNBc0G8gkA7lMWV2nYg+oWDo1XOs4eR5/2p/0o/wCEVI1G9BXiVgzTjZx9yof1VRptUf8A/c/ujyNRuqrARBAI6G4S+tlNI/kHpI+xWbp5tWJgPf7/ALq45jWH/wAhPoD+iVuxlKS9jk0RTLSwAQQbLStqAiet188q5tW/uB/8R+yd5ZnLjSAf+ISOluPp9kYzUbsZRc2aHFsa9sOAcN79RcH3S9rGsnSGsmPwi9oiUur5x3SvE5we6V5r6R0R8dpbejRYnOAOUnxedd0jqYxzuqtoMcd4U25Me8ePrZKrmBchnvncq2vhBM7KGHYJ2S0I80n1olToyFc3DiNlY1uwV5EQOqxGwenSAPQIqnVCpa2SQrzQb19FqAdNdWMYSPVVeQRlKqAJ7/RFIDJf0t+qkWL1OtO6nrBMK6omyOldXi5q8jSBZqWrpXl5MA4qqm68vIGOUfxr2JXl5KjC07+q6V5eVF0YCxYSLED7ry8pz7CiLBZRC8vJRiRCiGheXlmYqq2VjRZeXkAoqpbq6svLylk6Onxv+gO4q2FxeRgU8v8AkBn8ab0QvLyY5V0C1uVVh915eSsPoJbufNWVfx+i4vIAI1RcK3D/AKry8guzFrzc+SrcbLy8iwovwp2VzPx+68vK3oiyQXF5eRF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5606" name="Picture 6" descr="http://en.challenge-coin.co.jp/blog/2010/01/05/otoshidama.jpg"/>
          <p:cNvPicPr>
            <a:picLocks noChangeAspect="1" noChangeArrowheads="1"/>
          </p:cNvPicPr>
          <p:nvPr/>
        </p:nvPicPr>
        <p:blipFill>
          <a:blip r:embed="rId2" cstate="print"/>
          <a:srcRect/>
          <a:stretch>
            <a:fillRect/>
          </a:stretch>
        </p:blipFill>
        <p:spPr bwMode="auto">
          <a:xfrm>
            <a:off x="2411760" y="3789040"/>
            <a:ext cx="3707904" cy="2780928"/>
          </a:xfrm>
          <a:prstGeom prst="rect">
            <a:avLst/>
          </a:prstGeom>
          <a:noFill/>
        </p:spPr>
      </p:pic>
      <p:sp>
        <p:nvSpPr>
          <p:cNvPr id="8" name="Прямоугольник 7"/>
          <p:cNvSpPr/>
          <p:nvPr/>
        </p:nvSpPr>
        <p:spPr>
          <a:xfrm>
            <a:off x="3563888" y="6488668"/>
            <a:ext cx="1215333" cy="369332"/>
          </a:xfrm>
          <a:prstGeom prst="rect">
            <a:avLst/>
          </a:prstGeom>
        </p:spPr>
        <p:txBody>
          <a:bodyPr wrap="none">
            <a:spAutoFit/>
          </a:bodyPr>
          <a:lstStyle/>
          <a:p>
            <a:r>
              <a:rPr lang="en-US" dirty="0" err="1" smtClean="0"/>
              <a:t>Potibukuro</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260648"/>
            <a:ext cx="8229600" cy="5760640"/>
          </a:xfrm>
        </p:spPr>
        <p:txBody>
          <a:bodyPr>
            <a:normAutofit/>
          </a:bodyPr>
          <a:lstStyle/>
          <a:p>
            <a:r>
              <a:rPr lang="en-US" dirty="0" smtClean="0"/>
              <a:t>New Year in Japan has the status of a public holiday, celebrated annually on January 1 in the Gregorian calendar. The Gregorian calendar was adopted in Japan in 1873, five years after the Meiji Restoration, so that the first day of January - the date of the official New Year in Japan today.</a:t>
            </a:r>
          </a:p>
          <a:p>
            <a:r>
              <a:rPr lang="en-US" dirty="0" smtClean="0"/>
              <a:t>Date of Traditional Japanese New Year was based on the Chinese lunar calendar and was located in the early spring, just as in China and other East Asian countries.</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Move holiday</a:t>
            </a:r>
            <a:endParaRPr lang="ru-RU" dirty="0"/>
          </a:p>
        </p:txBody>
      </p:sp>
      <p:sp>
        <p:nvSpPr>
          <p:cNvPr id="3" name="Содержимое 2"/>
          <p:cNvSpPr>
            <a:spLocks noGrp="1"/>
          </p:cNvSpPr>
          <p:nvPr>
            <p:ph idx="1"/>
          </p:nvPr>
        </p:nvSpPr>
        <p:spPr>
          <a:xfrm>
            <a:off x="179512" y="1484784"/>
            <a:ext cx="5328592" cy="5373216"/>
          </a:xfrm>
        </p:spPr>
        <p:txBody>
          <a:bodyPr>
            <a:normAutofit fontScale="55000" lnSpcReduction="20000"/>
          </a:bodyPr>
          <a:lstStyle/>
          <a:p>
            <a:r>
              <a:rPr lang="en-US" dirty="0" smtClean="0"/>
              <a:t>New Year - the most important holiday in the Japanese calendar rites . Since it involves a lot of games , rituals and ceremonies . On New Year's holidays in Japan account for most holidays. Usually holidays stretch from December 29 to January 3 , and virtually all state and commercial institutions in the country do not work [1 ] [2] .</a:t>
            </a:r>
          </a:p>
          <a:p>
            <a:r>
              <a:rPr lang="en-US" dirty="0" smtClean="0"/>
              <a:t>In late December , New Year's Eve , the Japanese clean up in their homes , buy gifts for friends and relatives , send New Year's greeting cards ( Jap.</a:t>
            </a:r>
            <a:r>
              <a:rPr lang="ja-JP" altLang="en-US" dirty="0" smtClean="0"/>
              <a:t>年 贺 状</a:t>
            </a:r>
            <a:r>
              <a:rPr lang="en-US" dirty="0" err="1" smtClean="0"/>
              <a:t>nengadze</a:t>
            </a:r>
            <a:r>
              <a:rPr lang="en-US" dirty="0" smtClean="0"/>
              <a:t> : ? ) Preparing holiday meals , put up at the entrance to the house of pine decorations </a:t>
            </a:r>
            <a:r>
              <a:rPr lang="en-US" dirty="0" err="1" smtClean="0"/>
              <a:t>kadomatsu</a:t>
            </a:r>
            <a:r>
              <a:rPr lang="en-US" dirty="0" smtClean="0"/>
              <a:t> ( Jap.</a:t>
            </a:r>
            <a:r>
              <a:rPr lang="ja-JP" altLang="en-US" dirty="0" smtClean="0"/>
              <a:t>门 松</a:t>
            </a:r>
            <a:r>
              <a:rPr lang="en-US" altLang="ja-JP" dirty="0" smtClean="0"/>
              <a:t>?, </a:t>
            </a:r>
            <a:r>
              <a:rPr lang="en-US" dirty="0" smtClean="0"/>
              <a:t>letters. " pine at the entrance "), which symbolically guard the house from evil forces. In the New Year holidays , many Japanese are sent to their homes , visiting temples, where they pray and ask for prosperity for themselves and their loved ones. Girls and women on the occasion of this event colorful kimono dress .</a:t>
            </a:r>
            <a:endParaRPr lang="ru-RU" dirty="0"/>
          </a:p>
        </p:txBody>
      </p:sp>
      <p:pic>
        <p:nvPicPr>
          <p:cNvPr id="15362" name="Picture 2" descr="http://upload.wikimedia.org/wikipedia/commons/thumb/4/4c/Kadomatsu_M1181.jpg/220px-Kadomatsu_M1181.jpg"/>
          <p:cNvPicPr>
            <a:picLocks noChangeAspect="1" noChangeArrowheads="1"/>
          </p:cNvPicPr>
          <p:nvPr/>
        </p:nvPicPr>
        <p:blipFill>
          <a:blip r:embed="rId2" cstate="print"/>
          <a:srcRect/>
          <a:stretch>
            <a:fillRect/>
          </a:stretch>
        </p:blipFill>
        <p:spPr bwMode="auto">
          <a:xfrm>
            <a:off x="5796136" y="1484784"/>
            <a:ext cx="2808312" cy="417651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29600" cy="1143000"/>
          </a:xfrm>
        </p:spPr>
        <p:txBody>
          <a:bodyPr>
            <a:normAutofit fontScale="90000"/>
          </a:bodyPr>
          <a:lstStyle/>
          <a:p>
            <a:r>
              <a:rPr lang="en-US" dirty="0"/>
              <a:t>F</a:t>
            </a:r>
            <a:r>
              <a:rPr lang="en-US" dirty="0" smtClean="0"/>
              <a:t>estive table</a:t>
            </a:r>
            <a:br>
              <a:rPr lang="en-US" dirty="0" smtClean="0"/>
            </a:br>
            <a:endParaRPr lang="ru-RU" dirty="0"/>
          </a:p>
        </p:txBody>
      </p:sp>
      <p:sp>
        <p:nvSpPr>
          <p:cNvPr id="3" name="Содержимое 2"/>
          <p:cNvSpPr>
            <a:spLocks noGrp="1"/>
          </p:cNvSpPr>
          <p:nvPr>
            <p:ph idx="1"/>
          </p:nvPr>
        </p:nvSpPr>
        <p:spPr>
          <a:xfrm>
            <a:off x="251520" y="764704"/>
            <a:ext cx="5616624" cy="5904656"/>
          </a:xfrm>
        </p:spPr>
        <p:txBody>
          <a:bodyPr>
            <a:normAutofit fontScale="62500" lnSpcReduction="20000"/>
          </a:bodyPr>
          <a:lstStyle/>
          <a:p>
            <a:r>
              <a:rPr lang="en-US" dirty="0" smtClean="0"/>
              <a:t>Traditional dishes that Japanese eat on New Year's called </a:t>
            </a:r>
            <a:r>
              <a:rPr lang="en-US" dirty="0" err="1" smtClean="0"/>
              <a:t>Awsat</a:t>
            </a:r>
            <a:r>
              <a:rPr lang="en-US" dirty="0" smtClean="0"/>
              <a:t> - </a:t>
            </a:r>
            <a:r>
              <a:rPr lang="en-US" dirty="0" err="1" smtClean="0"/>
              <a:t>ryori</a:t>
            </a:r>
            <a:r>
              <a:rPr lang="en-US" dirty="0" smtClean="0"/>
              <a:t> , or just </a:t>
            </a:r>
            <a:r>
              <a:rPr lang="en-US" dirty="0" err="1" smtClean="0"/>
              <a:t>Awsat</a:t>
            </a:r>
            <a:r>
              <a:rPr lang="en-US" dirty="0" smtClean="0"/>
              <a:t> . Usually consists of boiled seaweed , fish pie , mashed sweet potatoes with chestnuts , boiled burdock root , and sweet black soy. Many of these dishes , sweet , sour , or dried so that they can be stored without refrigeration . There are many different options </a:t>
            </a:r>
            <a:r>
              <a:rPr lang="en-US" dirty="0" err="1" smtClean="0"/>
              <a:t>Awsat</a:t>
            </a:r>
            <a:r>
              <a:rPr lang="en-US" dirty="0" smtClean="0"/>
              <a:t> , and it happens that the dishes that are used in one region may not be used (or even be banned ) in the other. Today, sashimi and sushi , as well as Japanese food is not often used for a holiday.</a:t>
            </a:r>
          </a:p>
          <a:p>
            <a:r>
              <a:rPr lang="en-US" dirty="0" smtClean="0"/>
              <a:t>Hard to imagine Christmas without a Japanese table - </a:t>
            </a:r>
            <a:r>
              <a:rPr lang="en-US" dirty="0" err="1" smtClean="0"/>
              <a:t>mochi</a:t>
            </a:r>
            <a:r>
              <a:rPr lang="en-US" dirty="0" smtClean="0"/>
              <a:t> bread loaves or cakes made ​​from sticky rice varieties . </a:t>
            </a:r>
            <a:r>
              <a:rPr lang="en-US" dirty="0" err="1" smtClean="0"/>
              <a:t>Mochi</a:t>
            </a:r>
            <a:r>
              <a:rPr lang="en-US" dirty="0" smtClean="0"/>
              <a:t> for New Year - this is the wish of prosperity, wealth and good harvest next year. Ancient round </a:t>
            </a:r>
            <a:r>
              <a:rPr lang="en-US" dirty="0" err="1" smtClean="0"/>
              <a:t>mochi</a:t>
            </a:r>
            <a:r>
              <a:rPr lang="en-US" dirty="0" smtClean="0"/>
              <a:t> associated with round mirrors - essential attributes of the goddess </a:t>
            </a:r>
            <a:r>
              <a:rPr lang="en-US" dirty="0" err="1" smtClean="0"/>
              <a:t>Amaterasu</a:t>
            </a:r>
            <a:r>
              <a:rPr lang="en-US" dirty="0" smtClean="0"/>
              <a:t> .</a:t>
            </a:r>
            <a:endParaRPr lang="ru-RU" dirty="0"/>
          </a:p>
        </p:txBody>
      </p:sp>
      <p:pic>
        <p:nvPicPr>
          <p:cNvPr id="13316" name="Picture 4" descr="http://upload.wikimedia.org/wikipedia/commons/thumb/5/52/Japanese_Osechi.jpg/250px-Japanese_Osechi.jpg"/>
          <p:cNvPicPr>
            <a:picLocks noChangeAspect="1" noChangeArrowheads="1"/>
          </p:cNvPicPr>
          <p:nvPr/>
        </p:nvPicPr>
        <p:blipFill>
          <a:blip r:embed="rId2" cstate="print"/>
          <a:srcRect/>
          <a:stretch>
            <a:fillRect/>
          </a:stretch>
        </p:blipFill>
        <p:spPr bwMode="auto">
          <a:xfrm>
            <a:off x="6012160" y="764704"/>
            <a:ext cx="3131840" cy="468052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i068.radikal.ru/1101/dd/1d7c2ffca23b.jpg"/>
          <p:cNvPicPr>
            <a:picLocks noChangeAspect="1" noChangeArrowheads="1"/>
          </p:cNvPicPr>
          <p:nvPr/>
        </p:nvPicPr>
        <p:blipFill>
          <a:blip r:embed="rId2" cstate="print"/>
          <a:srcRect/>
          <a:stretch>
            <a:fillRect/>
          </a:stretch>
        </p:blipFill>
        <p:spPr bwMode="auto">
          <a:xfrm>
            <a:off x="683568" y="3429000"/>
            <a:ext cx="7888164" cy="3429000"/>
          </a:xfrm>
          <a:prstGeom prst="rect">
            <a:avLst/>
          </a:prstGeom>
          <a:noFill/>
        </p:spPr>
      </p:pic>
      <p:sp>
        <p:nvSpPr>
          <p:cNvPr id="5" name="Содержимое 4"/>
          <p:cNvSpPr>
            <a:spLocks noGrp="1"/>
          </p:cNvSpPr>
          <p:nvPr>
            <p:ph idx="1"/>
          </p:nvPr>
        </p:nvSpPr>
        <p:spPr>
          <a:xfrm>
            <a:off x="251520" y="260648"/>
            <a:ext cx="8229600" cy="3645024"/>
          </a:xfrm>
        </p:spPr>
        <p:txBody>
          <a:bodyPr>
            <a:normAutofit fontScale="77500" lnSpcReduction="20000"/>
          </a:bodyPr>
          <a:lstStyle/>
          <a:p>
            <a:r>
              <a:rPr lang="en-US" dirty="0" smtClean="0"/>
              <a:t>There is a custom of decorating the house with bamboo or willow branches with hanging them </a:t>
            </a:r>
            <a:r>
              <a:rPr lang="en-US" dirty="0" err="1" smtClean="0"/>
              <a:t>mochi</a:t>
            </a:r>
            <a:r>
              <a:rPr lang="en-US" dirty="0" smtClean="0"/>
              <a:t> in the form of fish, fruits, flowers , and . etc. These ornaments are called </a:t>
            </a:r>
            <a:r>
              <a:rPr lang="en-US" dirty="0" err="1" smtClean="0"/>
              <a:t>motibana</a:t>
            </a:r>
            <a:r>
              <a:rPr lang="en-US" dirty="0" smtClean="0"/>
              <a:t> , they are painted in different colors and are set in a conspicuous place or suspended from the ceiling at the entrance. This is done in order to ' input' into the house deity New Year - </a:t>
            </a:r>
            <a:r>
              <a:rPr lang="en-US" dirty="0" err="1" smtClean="0"/>
              <a:t>tosigami</a:t>
            </a:r>
            <a:r>
              <a:rPr lang="en-US" dirty="0" smtClean="0"/>
              <a:t> , recalled his "duty" to take care of the hosts in the new year . After the holidays </a:t>
            </a:r>
            <a:r>
              <a:rPr lang="en-US" dirty="0" err="1" smtClean="0"/>
              <a:t>motibana</a:t>
            </a:r>
            <a:r>
              <a:rPr lang="en-US" dirty="0" smtClean="0"/>
              <a:t> eaten , and by tradition , each family member should eat as much as he was years in the </a:t>
            </a:r>
            <a:r>
              <a:rPr lang="en-US" dirty="0" err="1" smtClean="0"/>
              <a:t>gode</a:t>
            </a:r>
            <a:r>
              <a:rPr lang="en-US" dirty="0" smtClean="0"/>
              <a:t>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8686800" cy="5721499"/>
          </a:xfrm>
        </p:spPr>
        <p:txBody>
          <a:bodyPr/>
          <a:lstStyle/>
          <a:p>
            <a:r>
              <a:rPr lang="en-US" dirty="0" smtClean="0"/>
              <a:t>Another type of holiday are </a:t>
            </a:r>
            <a:r>
              <a:rPr lang="en-US" dirty="0" err="1" smtClean="0"/>
              <a:t>kagami</a:t>
            </a:r>
            <a:r>
              <a:rPr lang="en-US" dirty="0" smtClean="0"/>
              <a:t> </a:t>
            </a:r>
            <a:r>
              <a:rPr lang="en-US" dirty="0" err="1" smtClean="0"/>
              <a:t>mochi</a:t>
            </a:r>
            <a:r>
              <a:rPr lang="en-US" dirty="0" smtClean="0"/>
              <a:t> </a:t>
            </a:r>
            <a:r>
              <a:rPr lang="en-US" dirty="0" err="1" smtClean="0"/>
              <a:t>mochi</a:t>
            </a:r>
            <a:r>
              <a:rPr lang="en-US" dirty="0" smtClean="0"/>
              <a:t> Yap letters. "Mirror rice cake ") - in plain sight are two </a:t>
            </a:r>
            <a:r>
              <a:rPr lang="en-US" dirty="0" err="1" smtClean="0"/>
              <a:t>mochi</a:t>
            </a:r>
            <a:r>
              <a:rPr lang="en-US" dirty="0" smtClean="0"/>
              <a:t> interconnected and attached orange top Japanese</a:t>
            </a:r>
            <a:endParaRPr lang="ru-RU" dirty="0"/>
          </a:p>
        </p:txBody>
      </p:sp>
      <p:pic>
        <p:nvPicPr>
          <p:cNvPr id="4" name="Picture 2" descr="http://upload.wikimedia.org/wikipedia/commons/thumb/5/57/Kagami_mochi_by_tamakisono.jpg/220px-Kagami_mochi_by_tamakisono.jpg"/>
          <p:cNvPicPr>
            <a:picLocks noChangeAspect="1" noChangeArrowheads="1"/>
          </p:cNvPicPr>
          <p:nvPr/>
        </p:nvPicPr>
        <p:blipFill>
          <a:blip r:embed="rId2" cstate="print"/>
          <a:srcRect/>
          <a:stretch>
            <a:fillRect/>
          </a:stretch>
        </p:blipFill>
        <p:spPr bwMode="auto">
          <a:xfrm>
            <a:off x="2627784" y="1916832"/>
            <a:ext cx="4608512" cy="472983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Games, rituals, ceremonies</a:t>
            </a:r>
            <a:endParaRPr lang="ru-RU" dirty="0"/>
          </a:p>
        </p:txBody>
      </p:sp>
      <p:sp>
        <p:nvSpPr>
          <p:cNvPr id="3" name="Содержимое 2"/>
          <p:cNvSpPr>
            <a:spLocks noGrp="1"/>
          </p:cNvSpPr>
          <p:nvPr>
            <p:ph idx="1"/>
          </p:nvPr>
        </p:nvSpPr>
        <p:spPr/>
        <p:txBody>
          <a:bodyPr/>
          <a:lstStyle/>
          <a:p>
            <a:r>
              <a:rPr lang="en-US" dirty="0" smtClean="0"/>
              <a:t>On New Year's made ​​to play the traditional New Year games. For example </a:t>
            </a:r>
            <a:r>
              <a:rPr lang="en-US" dirty="0" err="1" smtClean="0"/>
              <a:t>hanetsuki</a:t>
            </a:r>
            <a:r>
              <a:rPr lang="en-US" dirty="0" smtClean="0"/>
              <a:t> - playing shuttlecock.</a:t>
            </a:r>
            <a:endParaRPr lang="ru-RU" dirty="0"/>
          </a:p>
        </p:txBody>
      </p:sp>
      <p:pic>
        <p:nvPicPr>
          <p:cNvPr id="17410" name="Picture 2" descr="http://4.bp.blogspot.com/-Td8xiJORL0w/TtJczBubonI/AAAAAAAAgwM/lno8HKfyFw0/s1600/hanetsuki.jpg"/>
          <p:cNvPicPr>
            <a:picLocks noChangeAspect="1" noChangeArrowheads="1"/>
          </p:cNvPicPr>
          <p:nvPr/>
        </p:nvPicPr>
        <p:blipFill>
          <a:blip r:embed="rId2" cstate="print"/>
          <a:srcRect/>
          <a:stretch>
            <a:fillRect/>
          </a:stretch>
        </p:blipFill>
        <p:spPr bwMode="auto">
          <a:xfrm>
            <a:off x="1187624" y="3140968"/>
            <a:ext cx="6552728" cy="371703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60648"/>
            <a:ext cx="8229600" cy="4525963"/>
          </a:xfrm>
        </p:spPr>
        <p:txBody>
          <a:bodyPr/>
          <a:lstStyle/>
          <a:p>
            <a:r>
              <a:rPr lang="en-US" dirty="0" err="1" smtClean="0"/>
              <a:t>Sugoroku</a:t>
            </a:r>
            <a:r>
              <a:rPr lang="en-US" dirty="0" smtClean="0"/>
              <a:t> - a game similar to backgammon,</a:t>
            </a:r>
            <a:endParaRPr lang="ru-RU" dirty="0"/>
          </a:p>
        </p:txBody>
      </p:sp>
      <p:pic>
        <p:nvPicPr>
          <p:cNvPr id="22530" name="Picture 2" descr="https://encrypted-tbn1.gstatic.com/images?q=tbn:ANd9GcTgCq5WqRvB5VmZDOgCS4JiUveJ-B6vm67Vn65ld35c-3RXpMvWfA"/>
          <p:cNvPicPr>
            <a:picLocks noChangeAspect="1" noChangeArrowheads="1"/>
          </p:cNvPicPr>
          <p:nvPr/>
        </p:nvPicPr>
        <p:blipFill>
          <a:blip r:embed="rId2" cstate="print"/>
          <a:srcRect/>
          <a:stretch>
            <a:fillRect/>
          </a:stretch>
        </p:blipFill>
        <p:spPr bwMode="auto">
          <a:xfrm>
            <a:off x="755576" y="980728"/>
            <a:ext cx="7776864" cy="545541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smtClean="0"/>
              <a:t>Utagaruta</a:t>
            </a:r>
            <a:r>
              <a:rPr lang="en-US" dirty="0" smtClean="0"/>
              <a:t> - Christmas cards with verses </a:t>
            </a:r>
            <a:r>
              <a:rPr lang="en-US" dirty="0" err="1" smtClean="0"/>
              <a:t>hyakunin</a:t>
            </a:r>
            <a:r>
              <a:rPr lang="en-US" dirty="0" smtClean="0"/>
              <a:t> </a:t>
            </a:r>
            <a:r>
              <a:rPr lang="en-US" dirty="0" err="1" smtClean="0"/>
              <a:t>issyu</a:t>
            </a:r>
            <a:r>
              <a:rPr lang="en-US" dirty="0" smtClean="0"/>
              <a:t>.</a:t>
            </a:r>
            <a:endParaRPr lang="ru-RU" dirty="0"/>
          </a:p>
        </p:txBody>
      </p:sp>
      <p:sp>
        <p:nvSpPr>
          <p:cNvPr id="21506" name="AutoShape 2" descr="data:image/jpeg;base64,/9j/4AAQSkZJRgABAQAAAQABAAD/2wCEAAkGBhQSERUUEhQWFBQWGBUYGBcYGRoYGBoaFRgYFxcYHRoYGyYeFxkkGhcUHy8gIycpLSwsGB8xNTAqNSYrLCkBCQoKDgwOGg8PGiwkHyQsKiwsLCwsLCwsLyksLCksLCwsLCwsLCwpKSwsLCksLCwpLCwsLCwpKSwsLCwsLCwsLP/AABEIAMEBBQMBIgACEQEDEQH/xAAcAAACAgMBAQAAAAAAAAAAAAAABAUGAQIDBwj/xABKEAABAgMFBAUHCQUHBAMAAAABAhEAAyEEBRIxQQYTUWEicYGRoRQyQrHB0fAHFSNSU3KS0uEzYqKy8RYkY3OCg7MlNEPiNWTC/8QAGgEAAwEBAQEAAAAAAAAAAAAAAAECAwQFBv/EAC0RAAICAgICAQIFAwUAAAAAAAABAhEDIRIxQVEEImETMnGBwQWx0SMzQqHh/9oADAMBAAIRAxEAPwDw2CCCAAggjbAeBgA1gjcyVM+Et1GNWgAxBGWjEABBGQmNtyrge6ADSCN9wrge6Mbs8DBYGsEb7o8DGN2eBgA1gjfdHgY2RZVksEqJ5AmFYHKCGF2CYmpQodaTHLcK4HugtAaQRvuVcD3QbhXA90OwNII33R4Hug3KuB7oANII33KuB7oxuzwPdABrBG27PAxndHge6ADSCNt2eB7oMB4GADWCM4TwgaADEEEEABBBBAARkCMR2sSXmIH7yfXABLSLEEoNHNK/GkLlGfZEgZbO1PVCataaj1RyptlHSXNxJCfikRa5dS0SktPbWEyipi4umAo0ATHRIr3x0lynUI0sRrJklxDiU0jPkzVeAPGTdjNkop8co5LsxJJpHcKMMybLiDv4RFtDEE2M8oyLAeI+OyJKfZcKSXNBGlhRifEWaFzfYUhJNhPEePuiauaYmUggjpE51yYNp1xsi7ufh+sdDd/Pw/WIlNsKRm03kgggh30A4hsz7ogxYydR8dkSC7rJOfh+sd5V18/D9YSddBSIjyE8vjsjIsJ5fHZE0bs5+H6xkXbz8P1h82OkQZsJ5fHZGRY1cvjsicN2c/D9Yx81/veH6wc2KkQpsiuUCrIrlEybqP1vD9YFXVTzsuULmx0iGlyuMd5cw+jHeTd7jEo0Z2HthpcoAMkUfTLKBsDhKsqlB1lgztDmAJoKUjumUSmtKR0MoA/H9TAQxWWDhyamvVG0yyJVRQCusPDGA4ctM4DJOp7qfrAhMpl/XUJKgU+arTUHh1RFRcNqJA3DgZKB73Htinx2Y5WtgEEEEaAEO3LKxWiUnitI8YSiW2UANts4LAb2Xnl5wgAslosBAV0cmy6jCCLC4Uer2R6Ba7pfG1U6kdre2ELLcgUmYCPqeMcF0a0VCyWP0m198JJshcuPh49FsmzrLUkaFNMxUHt8YiVXc61ulmDcclAaRfKhUUJNn6XfDFls3TT2+oxJLsLLb70P3bdzzE01PqMXytCaE1WHonqh+TdgOg7omrRd4EtatACT2CGVWEjDMQRgZmNAomiQHqCTT4EYvYyFTdQ+qO4RzkXdn1q9Zi8We6CUhwxIHxSNLHctTT0lfzGBRYFKvG6zulfGohW67kMwEgt5r+0+uL/e11lElZwv5qRVqqIHtiFu6YZIUDKJcjJXDrTCb46YVYtKuvCAKluMbqsDAk0AzMSBvtIDqkqAH7yfa0RV8X2mfJKJSFu6cQo7cAAS9cPhDSTVoXWjSzIlzCQhaVEaA1hk3dFdu21JlzUqSDiSqqcs6EcqGLZ87q+w/iP5IUuMe2NJsUNhjHkUOm9DrJP4v/URgXsPsld6YnlH2OmJGxmMiwmHFXkdJXer3IjnMvNYD7pJGWavyxPOC8ofF+jh5CYwqxUPUY7i/OMk9ivemOa78JylAfeV7kxXKPsXFkXZ7D0A/AMOzxjtOsZIyOfVpwjtY7QvogJQzpSaFzVs39kWY3aSgEgDx0hppq0FbK6mwHDXuFNO+OhsYSdB8eMWlFyUq5oOXqjf5pAJyEacSCpqshw5E09kBsKjy6vefdFtVdvRbCcuHtygN1qp0QOs+wD2w1DQmeb7XWHDZlGtCjP7zRQI9j+US7VJsE1T5GXkGoZiRq+pEeOR0Y1SEEEEEaAETWxR/wCoWX/Ol/zCIWJzYcA3hZX+1Q3W9Ox2gA91XYkLCzhDqaooddRWIyXYinGASOijgfXXxiWlIXmMJrxIzHUY5WqWUzFBn6KHY8zxZ44JeGbo32ekqUpT4VebxB9sRnkSTNms47CzhQeo5xNXH0MKilVV8jQA8DxhfEBMm1zJ0IzUNWi30v3Ejzq1WNpw/wBz1w9ddn+ml8CT6jHS1yvpx/ueuOtgSpM6XhAIxGnIgxMHoJdjNvliUhYUh5cxSQ4oAS4WR2jwMbW6ZKaTZ5ysLqSQScJUHKQQWYairawvtZeby0jCQUrBY1yeIPaGXOtCE2jCpSU0UpmSASyW4D2nnE2VCKlKmexWK7AlKRwAHcGyjFlsIc/eV64rtx320uzb04wtUodJ1EFQYka8e+LpZpfnfeV646MUo5Nr7kSi49kHtRZmsx+/J/5ED2xSbWoBZHOPQ9rg1lV96T/yoin3VY5SkWmdNTiKJi2LnJKEnQtmT3xx/OwPK1FGuDJwbZSdoLUxCXo/i3uhfZ1AE9KV0SpgTkzsCeqsJXzPxlzqpXqMNWTzh913jsx4VixKCOB5Xky8jvtFOxTFpSRhSoVBcFqO7ClDE5sROxqMtZejpPUzjsipXgkpHNSvU59Y8Ye2XtxTaZXBJSH+9T1GOfP8dZcTh58Gscrjks9V8hToI4TbNWHhN5v3QFYIPF4+an/Tcyq2tnqxzx9EXNsY4RGzLMDpqfUIsqIiLPMBmlJFMUz+HCPbFv8Ap+SDScuy4/Ii70JCxdUIzrMNQ8WrcJbKF5UiWEOpIJLtmdWz6yI0XwcsZJNrYP5MWuiqyLMMSW+0lfziL55H9Gmr9jD2xXb6lJRMlhICXMolqf8Ali1AAS01OZzJOkez8fG8eNxZw5Jcp2d0WEYa1yz+Gjt5Okap8I3khDDzdM25cYZ3qWLEd/XHoqqMCOEtOHXLQE6chGVSahkq8BpzMPCYnBmBSMrWmldeBOh4CGugZQflVs6hdk84WH0Wv+NL4D2x8/x9I/KyR802nPKVoR/55XER83RSVEsIIIIYgif2C/8AkrK+W+Ry1iAif2BU15WQ/wCMj1w12Jn0FJnICvOS2IekPfC97TUCcrpBsMti4rVUS1kmp6RNOkPFgPXCFtl4rSoaFMv+ZUck1pfqbLyPWebLTLR0k9FlZjVyYiZc1O8mOoCp9Yi1IslCOzvispUEzZgJo5erellFZYtUKLKXbpTWhuc2N5FtTJXLWt8IWHObO4fqrGbf/wBzT601vZCN4oV0QkEglqVOlGaoZ454aSLl2T21iZcyQhacJcpY50OIHxHhHDaK2GTd6pbBInFKEIAYsllLUeOSQ/OnGKfeAnSgqUtasKT5pJYO9W50ie2PvETLTKFoCpiUYhUOUPV2rhGLUVYw1u11Yoy4yTZYtirAqZIkLCR9GWIUWIVKU4ZxqnD4x6BIR533leuFrLbJSRhSfAn2QrfF/eTyStKcZUtkjIV14x04YwxrsWSTm7Oe2P8A2i/vSf8Amlx59MtJTZLQkP0rSQeoIQo+zxizbRbUS5klclTJmvJLaFpqCQOYbI8Ii7mssubZ7UibRBnqJJLNhSg4n0ZieyInJPJa9fyTWmjyu9JgonmfVDKLYULPAJHeXMYv+wIE0mUvGgq6JrUU49sa2ZAUS+ZJZ8iwAbkYqUrRzwhxkTl6T5VpYSEgzOkpKUSy+pYgJ6TJfuB4xC3a+/QnM4hTIcajjHabNMoomIOFaC4I0ar8/wCvGOdwWhAtCZs9ZCMZJVhKn1J6NdT2xC0aS+po9ds0sDpBw7Ueg7MoyVVPxwiKst4S56MUonCCpIrhYjzkuMxkQQ4Md02vo00cdbAcY5Myuvs0dUWSKVRC2I/Tq+/O9aYcss/ExBpkRp/WI2yq+lUf37R60Qsq+qH6/wADj0ydTMoY1sYeWORJ7iY4mcAC2g9kcbCt5aVOzBbjrUWin/uL9H/Al+Uj9ol9OUVFy0k9m990WfeIEtLMKnRtDyio7TTKyuLSfCYIs86aVS0uFDpPVtEngTGnSZK7J6yzksACNPZDCrUGNRlx64Vs9ooPO09E8uAjeZN84jLBzFRi49kdN6JN5NpG6zALGjjhDRnJJTUZ8RwMRljU8h+R9USKgHTQZ8ORisb0v2CSKx8rJe6bV9yX/wA8qPmePpj5VZY+a7UMI/ZpOXCdKj5njUzYQQQQCCJ/YIE3lZAMzOljvMQET+wU3DeVkPCfL/mENdiZ9AEqCCCRVSch1cSY4yQTaCSTRMscH6SuDR2tUwYSzmoyDjvyjnIkLmTDgFSEB6lukpvNf1xxy7Ruiw2e0ISkYs+ZJyD6xWFz045poHUv1vEtMuFSWddWUSAOGlMR7XEaWW55Q6WB1KrUmpUlZ/dcOBxi5qcqVUJNIoE8/wB4/wBUz2xJ3QPp5f3xENe1vEue+FwCp2LVV2GgiR2TvuTMtSELVuiT0SqoKqYUuGYnjGOOL0OTFdujOxp3smWnpKShSF9JQYkOCcmHDXnG+y+0ktU/drlyZWP0gVAlTAAdJxUgUfxhn5QbVLRakUSpWCpzzJHUaCKpeF2LmEKly1LFHIBIrpSKap7JPVL6s8pMrp42DECWemTXCKGmufDlFYvbaafhSMMs4TiSFISrCdFEkZ8gA4d84XO0BNnl2W0MhaS+MuVAYXluaEMSQTWmmUWcbBibLCpk4vRQSlICRqXfpLfrEXxf/EP1PN9pbzUtaZ26lyiRUIo5cHGAScJ0BA74a2UvCZNmqs2N0WhKmKg5CgH41JSnCX4iN782PVIM2dbFgSxiw7upWSOgBont4cKxSbFfipE1C5bAoViD1rw6mjNdgz0O/vk9lpQD5SETUglQLFLO75jgBrWKBZZzgDQ5HmklvAmLVtPt5vZW6khsbGYrPIealT1FTVhFRlL05/r7xDT2KVeBufMdAJzELEqSnCAlSHcBTa1oaKB7YxPmMg/FYzdVk38xKZi8KSWrTgwc0GeZge2KK0Sly7VKlAIWPoi2FnIS56VFOSOXdFjvPaBCUpl2chcxQAGoAIqo820irX3cQlBIStwxLNQB8ILihdx4xO7PWOzS5UqaoGZNc4kuGS/Rolw9dTGckpdmitCk61z5JSUTl4hVQKiUnlh81ofuy/Ap1lgSuaSl8sWA59YIicttjs9nAmrJqCAhTO/IM+VOT1imrXLKmQCkEkgEEdbP2w6UmJvii6oveWoK6aXY0xAF2POO12TvoUBQ87EP4ifZFBmpAjEmetNZalJ5AkQ/w92JZNUWHauf9IgDQSm/GItky0rEtL4fO0J4HQinfHmFptsxQGMksAAS2SS4y5xKSNtpqUgTAFgF3FFUDaU8ITiUpI9Xs9oNOidMmOg5v4Q9vwULDt0TQuDkeMeS2f5RLTMU6EISkMcLE5cS/qaLVcG14n4kzOgtmKScxWqSevKNFLQF0lIG5H+WP5YyqzIdLBq6EjQ8Ii7HN/u/+k17IeXLqllKFeOL0T9Z4uEritA+yC+U+X/0y1VV+yGpP/ll8Y+aY+kvlJB+bbW5B+h4Mf2svgWz5R82xsjJhBBBFCCJ/YFL3nYx/wDYk8PrjjSICJ/YE/8AU7FR/wC8SeH1xxpDXYn0fTKrMnolgTiNar0Vqppaf0jjd9Z0xiKFBeh9NXAhPgYXvnaCRISkzVhwonCOmv0vR8xOmkUK3/KKoKmTJAw4lJDrZShhJU40BrzyjnnkjFo1UWz1G95yUJJWoAYZlVEAdVadyTHnt4fKEEq3clDthBWTTIgkBLPRRYqMUm3X5PtS6qXMUeNc+AyA7olri2ZVMWN6riSBoEhySctPVGUs0pvSpD4pHK8FJKsKnBFS4oIiLVZVFYCEu5o3dHqpv6zqmkCWMQBBLBbYAEkAMxWyQK5V4xG2RMiQictaWWelhLEpGKiU8EhZFS2j6RlCalaQpNRai3tmJ9zy7RJVMWEmeiW6lFXSK0JFCdXJGfGpGrVkvqzybLiJAMsBJFASsOGY+k5Pe8QV3X1ZpElG/UTiUpQS1D0mCl5khi7D6pzJaIja3BPskq0pALzJicQzZTqAIYeklZ1zPVGs3VfcpXZXLztU3fLVNcLc4gaEVyMXTZrb2aiWlD4wgKThOooQXZw2XBtI8zmTXBL1A1+KmsNXNaSkkZk1DVz/AEikqJcvpZd7w2jnWuiwd06FYGBqx1oT5yqeEKFUtOSEj/SAY4SrccOEdvLlEbeFsoS7Nr8cni+KRyucpDsm6UzZmLCwYOwo5g2luVEtIVLAYABTczQ9btBsjfqSVoWGoC5aqcjzH6wrtptEk/RysBSRXCQWrq2Rpl1cYyauVI6UvpshZyARXj8fHKG7RIMlKFBSSldU8XDsH784jbNaHGGjnj1vTR6N2wbpS3IBplwr16vCabdDi0lbJy2z7RNlY8CdygJqCmiceKupOJTZP3Qhd99CWDiQFYgA7kKDa8HzDGFJF5TEoVLIdKgQeLdYzq0K0S9CTTsOvIV5RdN9ig4vov8AY7bvkiZMUVnIFVSAMh8coUvyU7KGYZoi9l7+lo6E4DAT5zlxpp2PxFeu1XtbZYlKwrcKoK4hUMGI5xDtOiqtFUmWkqJjRE8j1dkcgnOp1jhPnNGzRyqT8jy7TGF20JSCU0q7dVOyEPKARqIxItgC0qUkrSDUOzhiOHOM2jSMkyWtBODCkpSfOLlqaVMc5VoWwIWApFCQWOHiMn4UeJe6pCZ5C0gTVFIfEcOFRDdI5NQO/GEr7scqTMShMxMxaiFKUl8ANQEJ0I4l+wRBvVl+uO8d5ZkqU4UUqcpKkvhJToa0Azi0oWt0Mt6miwD6KtUse948wuWcdykuUljkaEAt5pp4Rd7JbZgweaupy6KvNPFwfCGnQw+UO0q+brUFJzk5pUCP2iM3YjsePnOPf9vLaldgtSTiQdzQKoSUzEKYGoVloY8Ajpxu0ZSCCCCNCQhu6ZxRPlKBYpWggihDKHCFIeuKWFWmQkhwZssEcisPlygAualzJpIQkqPKufq7Y7y9m1JMvfHz1KDA5YQDn26RcLKhKaISEpzp8VMI33MYyP8AMX4gR5nFJo6LsTlyhLolISnlq3PWLns/YpS7DN3oKQtQ6YUMRCSCBUMEgsa5k8oos6bhKlqJKQUAJFXKncCoqyRrDt6X+RYt3Jl/RqBJmhQYJUcRVgHSByS5Gh4U0x5oJtS76H+E3vx2PSdhyfpbNaQsFRSFF0gIBxFzmWLvpSkQFmTM3iJwliZLKd2tKHKiijhq5MCAzO3ZPSLyRJsqZC0LXilqVMHSdplUpSQCEnCpLjqBih2PaebJJCummowklsmAfQDNhG2ZpJfh7fn/AAcuGUnKSl70WC+bDKXusaVKlo+jTu6uWSsmrdE4hQlLPm+ctfFxA3agSWaWkkpFXUl5iuJKnU39Y1k2siypmrlTC5StCklONKqlROAAqllnDuoOHJ80OXdYZkwY8ctKFAGXu6sGpmkDQO8Q9TqXo1Urj9Ls8ftTAOM6uCKcONe6jRiwzVJKVt0QQH7Ce9niy7W7GTpSsYVvQtyopThIUTXouaEk1EVhF0TCoICVY1KCUhuPEvSreMaxpomSJydbGTqwzbUiIibajNJ0QNNT8GGr2sE2QWmIIrnmD/qEdFWJKkBcoM4DpV6J4nkal4nlqyFB9HKxWVE2ahM1WFOFYKnZizjxhE3csLwAdrhm49UWa5blIOOaoh3ThAwhjTrLiJg2aWzYAQmlQ40yByhc6KSpFRs10KzX0QBoynOghqZahLCMINAxoHcvU9dG6uUWiRZZbg4UjC5cBm7stY1sxs0zEEpCi3SDKD11xAPWJjPyEo8lRVZ1qcODRzmGLJonxhZF3KXUJxAc2/rX1R6AizISkBKSkEUALCuetDERabu3aju0rJKsQyKUOR0mdyQatWKc7Ihi4y5JldtF1pkoHlDjGVMkeizcNcu6I2zFlAjLEG729UWyfc4J6bKZJShwaEuXzZ3MVaTYlpUy8hwILl+UCl9zV7HMRrCtoW/dDSy1euI6etyeoRZyJbMYtNIblKBhCQ8S13WFc1aUpSSpRAAHPqGWsTI1jE9EuGRIlWSTLWopM0rxkDVTamgboDEfND5E0xtHc0pFnCVbo4B9GoPiB84lgc8vbFPt9tVLmULYHSnkxqet3hdNpKHDFalOpY07WzLGvX3YQfFO+2dMsblTTpIn7fbJgscmYEhJScJDMClqHtbvfjD9zbaoJSJo3ZDl6lORHWM4gLXf5MrdTArBulpBdySk/Rmv1Slu+IOXNoIqXtDp20er7UWxEy77UpCgoGQaguPPEeDxa7RaWs8wJUUukggEsQ4zEVSN8LtGc+wgggjcgIeuI/3mR/my/wCcQjDtyH+8yf8ANl/ziAD2SXNYxH37OpKPCaPH+kb2mcE1JZu6IC97atQCEBziCwScIBD8smPgI4OLdUbo5XlaDvABVQCyBnXAoCmqsmjpekxa5GBFnnS5pH0hwpAUCXIZ3bmz0zqYXuixLURMSwWApWp6QqATUgu2unMRL7JTgpQVNmFeJSkjF5oUWrhP7jknTR8xyZaT5ev7nTjnrj5JK70T50uY8haTKw9A9E4cIBYE1Awg5v0nDjKJva5ploRhTJUJiMSn6PSBwmjdKYok0DP4xKz7fNTNkCzowqWtVDkAsqLqYtWXWulatDe1c1aZKQkKAS6lqcOkFSXS5LgPqMg8VgjJ5OXB07tp/wDZz/JnGMNy66/wee2TaidLWiVMmrTKQoJUlKsLJBwqAZJahL0L8CYtdm20lb5Q3k1MjAN2kpJqCSoBKQSGBSK/VOkR91bEotNnMwTUIAUpKnTiDv0QFJD5KS6mo/WBXfI12OaozgWSSgEHXN0vpR3IYtHcpQm3HyZxVRTXTLpMvHfI3mJdFdEOpApUEpExicg5GnZFUvi8VFZOJVC4rqKjtibss9K7JvJagpeIhctJchyyVAMMxmBQPpVqdbrX04Ti7onfkuOz+1IUFyrSoLLBlKZiCA6TTMPU8H4PHbyeXNJYu2RFD1U6ogNibNimKWdE+Kj7gYuxSD/SM5tJlXoUlWMJwhJJTrm4zbTj6oYRdwOOrDrbMcI6GYxBZjyDCojpKmEOrjnThC5oQlKl+yGF2brjZKPjt/WOdmuiWheNCcJZqFTfhfD4Rkmhjdju7EhTedwNBWo06+2OXzfvJeZOE5BgoEHQnVuR7YasylJUCD100JrDE+zlE4KYsvzixFaeyv8ApjSL0BWPKZRXuwpZUfrgA8RUJAI7PZEdfFgQlBUzGg8f1MWS/rgRMmoJcO7KSWIL8SK1Y8qxUdpb9SQqVgmKwqw4yAASmhprV+HVFpNg99ERvBWIq1qqrsjrZ7Uj0jhNc0kjvBfwh2Vs/NWpyMIHEu/d2xv+XswUJXsTscugj1q6rtk2GSZhmAlSXxGiiCHAAzA/dzrXKlUsNwyqpIUwSSZ4IWAXAAw4WFHOZbiIe/syZuM2c41JAYHCDXJgSCH4mg48MJrkW8TmquvZB39eInz8UpGBwkAauw4Ucl8oe8mFns840UpSUpxPXEckJ5JAxFtcOjQzaLpl2cJVa5gSRRSEKxzVHMh6YEsw1zNQ8c7tt4tk9K5+CVZpWIS0khKX0SSSyjRz1QVxTZ2xSiqINVmeSnGSlQJwUAoXUoku+ZSBSrmIqYsgsXfnz9cW7ay8LPPKUImy3CqFiEh/OJWkVc4a1Zopl8WVcmZgVmBk4LOTqP0isSc1bMpSXs3tU7oKERMOzFnCQYSjoxqkZT7CCCCNCAhm7ZwROlqOSVoJ6goEwtHWypdaRxUn1wAXq9rzCwhaZiShTEpBYoPBTjpKbgQA+ZzOJthQtJIIWxIQULSDr0fNTjDel1CjxpLspUoqmICZaHAZQBKk6F+L9fXnDt53qppYSVSQcPRUEDFlqVOkcwB1xyxVm88ihqMb+/RtabKk2cLklSVkYSheDGHHRUlWFJxA+jXsZ4jpE1NmtDEEyiosh6kAMFEgCnFufCLMu/RJKFhMsIAXiGJyXoWmKUWOZcPw1MVWdcsy1Fc9BS5mLzLAg1ajAAcQYTgp6fRipvlyTr7f+l7sm1ViK0iXOYjo6grOEBykA0Gg5NoI6XwEWkFlpVIWwUrCoEFBBNFgNkzkU4Vil3HY/JxMVaJYONIQgpOFgS5PTNXAFAC/FNYj5972iXNwS14ZZIUMSaaORiDlsnFeqKXKD/00v4fj+wZFLJ9Ml9PvzZZJhRYiZky0pqAMAS6lClAkKpkK5CKttHtL5ZQS0oQMiXUqjsokUxM4pSNLwuXHMPTwuMRUUKqTXJKWFGyGvGNkokmXucDrGKpQUKAJFVak8OuBuMdpbHjwyhpsr9ktJkzQpJLpOjimRicmKkJtMtIQLQF4SrpKZ11IYEF0uxrUiNbJsqZiaAg5OVpbrwpQTlo4jimxCTaGCyrC4xAMxarPkxYPGjlEN9HoVnsNns0lZlIOIIUXKiQpSUliz5PoKRX07XzCB0UcfS4fejWbfSik9Mkl3yBL0OnXECJfCOPvsp14LCramYfRl9yj/wDqNU7VzeEvuV+aIJKs4yMoVAWL+1Mz/D/CfzR0G08z/D59E/mispmxuVOGNQYKAll7fTskpll3YsS7cklweuIq27Sz5qemorQQXCfo2NQxwAA9sKm7EGoJSeVf18Y5KuhWkwMc8x742XA0jNR8GJFqmyMOGZhBZaWUWfLIUJoRWOE20GbOK0+coktlXhSjcIckXOgeccR8I7mQE5AUinkivuS5X1ojpl3zFKchubvFzue9DjlomtusSAphXA4xVzdniFSqG5aRGTm3QnvZ63eUlMuchCJktElUuksIxLU9AEF60qKEBy4MUXaK6J86ZMXuFS1S1MFAEiYlyyw1QoBn48iACoq9FEyVEuuSGQS2QLgEEF20ypDd67azFWdYUrczaCXu2ON8ycQZCW4El8qAxrCOJ23pkzlkVLHX7+CqXndf7RUrGd2MSxM6CgFEAFjUiorzhEWqZOWlU04kpHmiiQkaBKQwGZYDQmHbRbJKVTCd7OVMSsGZMUEmtAwSTTKhoW6m43hupCJQlzVqmslfmJCQJiXIKmxKzAZyM8orjppFRk4pRltj8yySp4lKKhiSnCUywA4BJQCMICc8OKr82eIHaG0ldoUaOAAWLhwKhxm2Ud7NbCorUJRLpw/RgpbR6Oag5QsiYguiYhi9FJT0xXIuQGFdH9lR1oXDlUn2KrnEpZRdhTkOEKw1NlMkwrGkSGEEEEUII62VTLSeCk+sRyggA9JtFmQSCvFwSRVlHIkOKHJxCF529UsEpVvFSwN5vpuOqiAMMugfnnU0DOS6babVJKUEb4JYgljwxjlrTI9kNSdkVnDjW5Ab0H78L+McakoOpGt3HqySsF4ImS0Y2JKQpkIU2tAOuhdqjhHZC5Q/azElCQfo36SyPNBILJNcgSa56Bf5kwpwlSlDgVli/J6xwTYwiiJSR3CLl8iNUkccfjSUm2zW03tKmJMtCZpDOCMSUsBQFQViJ0b3RD2K61CaiZulsC6palAgkOxJK+JSWYt65s7x2YDtHujsytWjFZKdo7ZNyVNEFbLHNUqYAmXLlLAGChIYAOFM4JY5cSI1l3LUqWp1EAE1dgzAVYZDSJG1TSDXPrjjLSow3lkyUuKpGBKTLBmY5hKEu+LNhkdC7DPwirWVJUSompJfmcz4mLVeFgmTJRRLAJUQ7kBgK+weMJI2bnpSAUJLD6/uTzMPmq7BptkXMmNGiJ5eH51xztUpH+r/ANYVN2THyT+I/liVxoKYEuMo1wluyOnzbM/c/Er8sd03as/U/Er8sLQUJB4wFmHfm5fGX3q/LGqrtXnil/xe6HaCmcETTDSFuIwm6larl/xQ2i7FD05f8UQ68DpihVGq1gw+bqP10ePvhdV1kZTEfhP5oWvYUxWWuGETm9kc1XcQfPH4D+aMpuw/X/gP5oevYUxkWiC2YVpqz8WBIjWXdStVkf7f6wxLuc/XP4P1hXXkfFiNomrKAlKt2KuEOAoFqEa5DMnKFvJQUhJLgV0iTm3b+8r8Ijl5AH889wHsh/iP2OmaItSkIwJWpKAQQAWqNaNWEFrcvm9TxfmdeuHJ9nSPTP8AAPZCu4Q/7TxRDjXYqFrWgYFHq9YiJiVvEoCGCyokijpI8Iio7MX5TOXYQQQRqSEEEEAGUqILgsRrEgjaO0jK0TfxqPrMR0EJpPsCXG1lq+3Wetj6xAdrbV9qe5P5YiIIXCPodslP7T2j7U9yfdG39qrT9qe5PuiJgg4R9BbH1X5OOa36wn3QfPk76/gn3QhBBxj6C2Ssvae0JymfwoPrTAvai0HOZ/CgepMRUEHCPoLY9NvucrOYT3e6OfzpN+uYVgg4x9BbGheUz66oBec0emrvhWCDivQrGxes37RXfGfnid9qvvhOCDivQWOG+J32q/xGNvnuf9tM/EffCMEPivQ7HTfU/wC2mfjV740N6TftZn41e+FYIKQrGDeE37Rf4j741NrXqpXeffHGCCkB18oPF+sn3xnyk8B3RxggoDrv+Se6Dyjkn8IjlBBSCzr5QeCfwiMi0ngn8IjjBBSCzZayS5jWCCGAQQQQAEEEEABBBBAAQQQQAEEEEABBBBAAQQQQAEEEEABBBBAAQQQQAEEEEABBBBAAQQQQAEEEEABBBBAAQQQQAEEEEABBBBA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1508" name="AutoShape 4" descr="data:image/jpeg;base64,/9j/4AAQSkZJRgABAQAAAQABAAD/2wCEAAkGBhQSERUUEhQWFBQWGBUYGBcYGRoYGBoaFRgYFxcYHRoYGyYeFxkkGhcUHy8gIycpLSwsGB8xNTAqNSYrLCkBCQoKDgwOGg8PGiwkHyQsKiwsLCwsLCwsLyksLCksLCwsLCwsLCwpKSwsLCksLCwpLCwsLCwpKSwsLCwsLCwsLP/AABEIAMEBBQMBIgACEQEDEQH/xAAcAAACAgMBAQAAAAAAAAAAAAAABAUGAQIDBwj/xABKEAABAgMFBAUHCQUHBAMAAAABAhEAAyEEBRIxQQYTUWEicYGRoRQyQrHB0fAHFSNSU3KS0uEzYqKy8RYkY3OCg7MlNEPiNWTC/8QAGgEAAwEBAQEAAAAAAAAAAAAAAAECAwQFBv/EAC0RAAICAgICAQIFAwUAAAAAAAABAhEDIRIxQVEEImETMnGBwQWx0SMzQqHh/9oADAMBAAIRAxEAPwDw2CCCAAggjbAeBgA1gjcyVM+Et1GNWgAxBGWjEABBGQmNtyrge6ADSCN9wrge6Mbs8DBYGsEb7o8DGN2eBgA1gjfdHgY2RZVksEqJ5AmFYHKCGF2CYmpQodaTHLcK4HugtAaQRvuVcD3QbhXA90OwNII33R4Hug3KuB7oANII33KuB7oxuzwPdABrBG27PAxndHge6ADSCNt2eB7oMB4GADWCM4TwgaADEEEEABBBBAARkCMR2sSXmIH7yfXABLSLEEoNHNK/GkLlGfZEgZbO1PVCataaj1RyptlHSXNxJCfikRa5dS0SktPbWEyipi4umAo0ATHRIr3x0lynUI0sRrJklxDiU0jPkzVeAPGTdjNkop8co5LsxJJpHcKMMybLiDv4RFtDEE2M8oyLAeI+OyJKfZcKSXNBGlhRifEWaFzfYUhJNhPEePuiauaYmUggjpE51yYNp1xsi7ufh+sdDd/Pw/WIlNsKRm03kgggh30A4hsz7ogxYydR8dkSC7rJOfh+sd5V18/D9YSddBSIjyE8vjsjIsJ5fHZE0bs5+H6xkXbz8P1h82OkQZsJ5fHZGRY1cvjsicN2c/D9Yx81/veH6wc2KkQpsiuUCrIrlEybqP1vD9YFXVTzsuULmx0iGlyuMd5cw+jHeTd7jEo0Z2HthpcoAMkUfTLKBsDhKsqlB1lgztDmAJoKUjumUSmtKR0MoA/H9TAQxWWDhyamvVG0yyJVRQCusPDGA4ctM4DJOp7qfrAhMpl/XUJKgU+arTUHh1RFRcNqJA3DgZKB73Htinx2Y5WtgEEEEaAEO3LKxWiUnitI8YSiW2UANts4LAb2Xnl5wgAslosBAV0cmy6jCCLC4Uer2R6Ba7pfG1U6kdre2ELLcgUmYCPqeMcF0a0VCyWP0m198JJshcuPh49FsmzrLUkaFNMxUHt8YiVXc61ulmDcclAaRfKhUUJNn6XfDFls3TT2+oxJLsLLb70P3bdzzE01PqMXytCaE1WHonqh+TdgOg7omrRd4EtatACT2CGVWEjDMQRgZmNAomiQHqCTT4EYvYyFTdQ+qO4RzkXdn1q9Zi8We6CUhwxIHxSNLHctTT0lfzGBRYFKvG6zulfGohW67kMwEgt5r+0+uL/e11lElZwv5qRVqqIHtiFu6YZIUDKJcjJXDrTCb46YVYtKuvCAKluMbqsDAk0AzMSBvtIDqkqAH7yfa0RV8X2mfJKJSFu6cQo7cAAS9cPhDSTVoXWjSzIlzCQhaVEaA1hk3dFdu21JlzUqSDiSqqcs6EcqGLZ87q+w/iP5IUuMe2NJsUNhjHkUOm9DrJP4v/URgXsPsld6YnlH2OmJGxmMiwmHFXkdJXer3IjnMvNYD7pJGWavyxPOC8ofF+jh5CYwqxUPUY7i/OMk9ivemOa78JylAfeV7kxXKPsXFkXZ7D0A/AMOzxjtOsZIyOfVpwjtY7QvogJQzpSaFzVs39kWY3aSgEgDx0hppq0FbK6mwHDXuFNO+OhsYSdB8eMWlFyUq5oOXqjf5pAJyEacSCpqshw5E09kBsKjy6vefdFtVdvRbCcuHtygN1qp0QOs+wD2w1DQmeb7XWHDZlGtCjP7zRQI9j+US7VJsE1T5GXkGoZiRq+pEeOR0Y1SEEEEEaAETWxR/wCoWX/Ol/zCIWJzYcA3hZX+1Q3W9Ox2gA91XYkLCzhDqaooddRWIyXYinGASOijgfXXxiWlIXmMJrxIzHUY5WqWUzFBn6KHY8zxZ44JeGbo32ekqUpT4VebxB9sRnkSTNms47CzhQeo5xNXH0MKilVV8jQA8DxhfEBMm1zJ0IzUNWi30v3Ejzq1WNpw/wBz1w9ddn+ml8CT6jHS1yvpx/ueuOtgSpM6XhAIxGnIgxMHoJdjNvliUhYUh5cxSQ4oAS4WR2jwMbW6ZKaTZ5ysLqSQScJUHKQQWYairawvtZeby0jCQUrBY1yeIPaGXOtCE2jCpSU0UpmSASyW4D2nnE2VCKlKmexWK7AlKRwAHcGyjFlsIc/eV64rtx320uzb04wtUodJ1EFQYka8e+LpZpfnfeV646MUo5Nr7kSi49kHtRZmsx+/J/5ED2xSbWoBZHOPQ9rg1lV96T/yoin3VY5SkWmdNTiKJi2LnJKEnQtmT3xx/OwPK1FGuDJwbZSdoLUxCXo/i3uhfZ1AE9KV0SpgTkzsCeqsJXzPxlzqpXqMNWTzh913jsx4VixKCOB5Xky8jvtFOxTFpSRhSoVBcFqO7ClDE5sROxqMtZejpPUzjsipXgkpHNSvU59Y8Ye2XtxTaZXBJSH+9T1GOfP8dZcTh58Gscrjks9V8hToI4TbNWHhN5v3QFYIPF4+an/Tcyq2tnqxzx9EXNsY4RGzLMDpqfUIsqIiLPMBmlJFMUz+HCPbFv8Ap+SDScuy4/Ii70JCxdUIzrMNQ8WrcJbKF5UiWEOpIJLtmdWz6yI0XwcsZJNrYP5MWuiqyLMMSW+0lfziL55H9Gmr9jD2xXb6lJRMlhICXMolqf8Ali1AAS01OZzJOkez8fG8eNxZw5Jcp2d0WEYa1yz+Gjt5Okap8I3khDDzdM25cYZ3qWLEd/XHoqqMCOEtOHXLQE6chGVSahkq8BpzMPCYnBmBSMrWmldeBOh4CGugZQflVs6hdk84WH0Wv+NL4D2x8/x9I/KyR802nPKVoR/55XER83RSVEsIIIIYgif2C/8AkrK+W+Ry1iAif2BU15WQ/wCMj1w12Jn0FJnICvOS2IekPfC97TUCcrpBsMti4rVUS1kmp6RNOkPFgPXCFtl4rSoaFMv+ZUck1pfqbLyPWebLTLR0k9FlZjVyYiZc1O8mOoCp9Yi1IslCOzvispUEzZgJo5erellFZYtUKLKXbpTWhuc2N5FtTJXLWt8IWHObO4fqrGbf/wBzT601vZCN4oV0QkEglqVOlGaoZ454aSLl2T21iZcyQhacJcpY50OIHxHhHDaK2GTd6pbBInFKEIAYsllLUeOSQ/OnGKfeAnSgqUtasKT5pJYO9W50ie2PvETLTKFoCpiUYhUOUPV2rhGLUVYw1u11Yoy4yTZYtirAqZIkLCR9GWIUWIVKU4ZxqnD4x6BIR533leuFrLbJSRhSfAn2QrfF/eTyStKcZUtkjIV14x04YwxrsWSTm7Oe2P8A2i/vSf8Amlx59MtJTZLQkP0rSQeoIQo+zxizbRbUS5klclTJmvJLaFpqCQOYbI8Ii7mssubZ7UibRBnqJJLNhSg4n0ZieyInJPJa9fyTWmjyu9JgonmfVDKLYULPAJHeXMYv+wIE0mUvGgq6JrUU49sa2ZAUS+ZJZ8iwAbkYqUrRzwhxkTl6T5VpYSEgzOkpKUSy+pYgJ6TJfuB4xC3a+/QnM4hTIcajjHabNMoomIOFaC4I0ar8/wCvGOdwWhAtCZs9ZCMZJVhKn1J6NdT2xC0aS+po9ds0sDpBw7Ueg7MoyVVPxwiKst4S56MUonCCpIrhYjzkuMxkQQ4Md02vo00cdbAcY5Myuvs0dUWSKVRC2I/Tq+/O9aYcss/ExBpkRp/WI2yq+lUf37R60Qsq+qH6/wADj0ydTMoY1sYeWORJ7iY4mcAC2g9kcbCt5aVOzBbjrUWin/uL9H/Al+Uj9ol9OUVFy0k9m990WfeIEtLMKnRtDyio7TTKyuLSfCYIs86aVS0uFDpPVtEngTGnSZK7J6yzksACNPZDCrUGNRlx64Vs9ooPO09E8uAjeZN84jLBzFRi49kdN6JN5NpG6zALGjjhDRnJJTUZ8RwMRljU8h+R9USKgHTQZ8ORisb0v2CSKx8rJe6bV9yX/wA8qPmePpj5VZY+a7UMI/ZpOXCdKj5njUzYQQQQCCJ/YIE3lZAMzOljvMQET+wU3DeVkPCfL/mENdiZ9AEqCCCRVSch1cSY4yQTaCSTRMscH6SuDR2tUwYSzmoyDjvyjnIkLmTDgFSEB6lukpvNf1xxy7Ruiw2e0ISkYs+ZJyD6xWFz045poHUv1vEtMuFSWddWUSAOGlMR7XEaWW55Q6WB1KrUmpUlZ/dcOBxi5qcqVUJNIoE8/wB4/wBUz2xJ3QPp5f3xENe1vEue+FwCp2LVV2GgiR2TvuTMtSELVuiT0SqoKqYUuGYnjGOOL0OTFdujOxp3smWnpKShSF9JQYkOCcmHDXnG+y+0ktU/drlyZWP0gVAlTAAdJxUgUfxhn5QbVLRakUSpWCpzzJHUaCKpeF2LmEKly1LFHIBIrpSKap7JPVL6s8pMrp42DECWemTXCKGmufDlFYvbaafhSMMs4TiSFISrCdFEkZ8gA4d84XO0BNnl2W0MhaS+MuVAYXluaEMSQTWmmUWcbBibLCpk4vRQSlICRqXfpLfrEXxf/EP1PN9pbzUtaZ26lyiRUIo5cHGAScJ0BA74a2UvCZNmqs2N0WhKmKg5CgH41JSnCX4iN782PVIM2dbFgSxiw7upWSOgBont4cKxSbFfipE1C5bAoViD1rw6mjNdgz0O/vk9lpQD5SETUglQLFLO75jgBrWKBZZzgDQ5HmklvAmLVtPt5vZW6khsbGYrPIealT1FTVhFRlL05/r7xDT2KVeBufMdAJzELEqSnCAlSHcBTa1oaKB7YxPmMg/FYzdVk38xKZi8KSWrTgwc0GeZge2KK0Sly7VKlAIWPoi2FnIS56VFOSOXdFjvPaBCUpl2chcxQAGoAIqo820irX3cQlBIStwxLNQB8ILihdx4xO7PWOzS5UqaoGZNc4kuGS/Rolw9dTGckpdmitCk61z5JSUTl4hVQKiUnlh81ofuy/Ap1lgSuaSl8sWA59YIicttjs9nAmrJqCAhTO/IM+VOT1imrXLKmQCkEkgEEdbP2w6UmJvii6oveWoK6aXY0xAF2POO12TvoUBQ87EP4ifZFBmpAjEmetNZalJ5AkQ/w92JZNUWHauf9IgDQSm/GItky0rEtL4fO0J4HQinfHmFptsxQGMksAAS2SS4y5xKSNtpqUgTAFgF3FFUDaU8ITiUpI9Xs9oNOidMmOg5v4Q9vwULDt0TQuDkeMeS2f5RLTMU6EISkMcLE5cS/qaLVcG14n4kzOgtmKScxWqSevKNFLQF0lIG5H+WP5YyqzIdLBq6EjQ8Ii7HN/u/+k17IeXLqllKFeOL0T9Z4uEritA+yC+U+X/0y1VV+yGpP/ll8Y+aY+kvlJB+bbW5B+h4Mf2svgWz5R82xsjJhBBBFCCJ/YFL3nYx/wDYk8PrjjSICJ/YE/8AU7FR/wC8SeH1xxpDXYn0fTKrMnolgTiNar0Vqppaf0jjd9Z0xiKFBeh9NXAhPgYXvnaCRISkzVhwonCOmv0vR8xOmkUK3/KKoKmTJAw4lJDrZShhJU40BrzyjnnkjFo1UWz1G95yUJJWoAYZlVEAdVadyTHnt4fKEEq3clDthBWTTIgkBLPRRYqMUm3X5PtS6qXMUeNc+AyA7olri2ZVMWN6riSBoEhySctPVGUs0pvSpD4pHK8FJKsKnBFS4oIiLVZVFYCEu5o3dHqpv6zqmkCWMQBBLBbYAEkAMxWyQK5V4xG2RMiQictaWWelhLEpGKiU8EhZFS2j6RlCalaQpNRai3tmJ9zy7RJVMWEmeiW6lFXSK0JFCdXJGfGpGrVkvqzybLiJAMsBJFASsOGY+k5Pe8QV3X1ZpElG/UTiUpQS1D0mCl5khi7D6pzJaIja3BPskq0pALzJicQzZTqAIYeklZ1zPVGs3VfcpXZXLztU3fLVNcLc4gaEVyMXTZrb2aiWlD4wgKThOooQXZw2XBtI8zmTXBL1A1+KmsNXNaSkkZk1DVz/AEikqJcvpZd7w2jnWuiwd06FYGBqx1oT5yqeEKFUtOSEj/SAY4SrccOEdvLlEbeFsoS7Nr8cni+KRyucpDsm6UzZmLCwYOwo5g2luVEtIVLAYABTczQ9btBsjfqSVoWGoC5aqcjzH6wrtptEk/RysBSRXCQWrq2Rpl1cYyauVI6UvpshZyARXj8fHKG7RIMlKFBSSldU8XDsH784jbNaHGGjnj1vTR6N2wbpS3IBplwr16vCabdDi0lbJy2z7RNlY8CdygJqCmiceKupOJTZP3Qhd99CWDiQFYgA7kKDa8HzDGFJF5TEoVLIdKgQeLdYzq0K0S9CTTsOvIV5RdN9ig4vov8AY7bvkiZMUVnIFVSAMh8coUvyU7KGYZoi9l7+lo6E4DAT5zlxpp2PxFeu1XtbZYlKwrcKoK4hUMGI5xDtOiqtFUmWkqJjRE8j1dkcgnOp1jhPnNGzRyqT8jy7TGF20JSCU0q7dVOyEPKARqIxItgC0qUkrSDUOzhiOHOM2jSMkyWtBODCkpSfOLlqaVMc5VoWwIWApFCQWOHiMn4UeJe6pCZ5C0gTVFIfEcOFRDdI5NQO/GEr7scqTMShMxMxaiFKUl8ANQEJ0I4l+wRBvVl+uO8d5ZkqU4UUqcpKkvhJToa0Azi0oWt0Mt6miwD6KtUse948wuWcdykuUljkaEAt5pp4Rd7JbZgweaupy6KvNPFwfCGnQw+UO0q+brUFJzk5pUCP2iM3YjsePnOPf9vLaldgtSTiQdzQKoSUzEKYGoVloY8Ajpxu0ZSCCCCNCQhu6ZxRPlKBYpWggihDKHCFIeuKWFWmQkhwZssEcisPlygAualzJpIQkqPKufq7Y7y9m1JMvfHz1KDA5YQDn26RcLKhKaISEpzp8VMI33MYyP8AMX4gR5nFJo6LsTlyhLolISnlq3PWLns/YpS7DN3oKQtQ6YUMRCSCBUMEgsa5k8oos6bhKlqJKQUAJFXKncCoqyRrDt6X+RYt3Jl/RqBJmhQYJUcRVgHSByS5Gh4U0x5oJtS76H+E3vx2PSdhyfpbNaQsFRSFF0gIBxFzmWLvpSkQFmTM3iJwliZLKd2tKHKiijhq5MCAzO3ZPSLyRJsqZC0LXilqVMHSdplUpSQCEnCpLjqBih2PaebJJCummowklsmAfQDNhG2ZpJfh7fn/AAcuGUnKSl70WC+bDKXusaVKlo+jTu6uWSsmrdE4hQlLPm+ctfFxA3agSWaWkkpFXUl5iuJKnU39Y1k2siypmrlTC5StCklONKqlROAAqllnDuoOHJ80OXdYZkwY8ctKFAGXu6sGpmkDQO8Q9TqXo1Urj9Ls8ftTAOM6uCKcONe6jRiwzVJKVt0QQH7Ce9niy7W7GTpSsYVvQtyopThIUTXouaEk1EVhF0TCoICVY1KCUhuPEvSreMaxpomSJydbGTqwzbUiIibajNJ0QNNT8GGr2sE2QWmIIrnmD/qEdFWJKkBcoM4DpV6J4nkal4nlqyFB9HKxWVE2ahM1WFOFYKnZizjxhE3csLwAdrhm49UWa5blIOOaoh3ThAwhjTrLiJg2aWzYAQmlQ40yByhc6KSpFRs10KzX0QBoynOghqZahLCMINAxoHcvU9dG6uUWiRZZbg4UjC5cBm7stY1sxs0zEEpCi3SDKD11xAPWJjPyEo8lRVZ1qcODRzmGLJonxhZF3KXUJxAc2/rX1R6AizISkBKSkEUALCuetDERabu3aju0rJKsQyKUOR0mdyQatWKc7Ihi4y5JldtF1pkoHlDjGVMkeizcNcu6I2zFlAjLEG729UWyfc4J6bKZJShwaEuXzZ3MVaTYlpUy8hwILl+UCl9zV7HMRrCtoW/dDSy1euI6etyeoRZyJbMYtNIblKBhCQ8S13WFc1aUpSSpRAAHPqGWsTI1jE9EuGRIlWSTLWopM0rxkDVTamgboDEfND5E0xtHc0pFnCVbo4B9GoPiB84lgc8vbFPt9tVLmULYHSnkxqet3hdNpKHDFalOpY07WzLGvX3YQfFO+2dMsblTTpIn7fbJgscmYEhJScJDMClqHtbvfjD9zbaoJSJo3ZDl6lORHWM4gLXf5MrdTArBulpBdySk/Rmv1Slu+IOXNoIqXtDp20er7UWxEy77UpCgoGQaguPPEeDxa7RaWs8wJUUukggEsQ4zEVSN8LtGc+wgggjcgIeuI/3mR/my/wCcQjDtyH+8yf8ANl/ziAD2SXNYxH37OpKPCaPH+kb2mcE1JZu6IC97atQCEBziCwScIBD8smPgI4OLdUbo5XlaDvABVQCyBnXAoCmqsmjpekxa5GBFnnS5pH0hwpAUCXIZ3bmz0zqYXuixLURMSwWApWp6QqATUgu2unMRL7JTgpQVNmFeJSkjF5oUWrhP7jknTR8xyZaT5ev7nTjnrj5JK70T50uY8haTKw9A9E4cIBYE1Awg5v0nDjKJva5ploRhTJUJiMSn6PSBwmjdKYok0DP4xKz7fNTNkCzowqWtVDkAsqLqYtWXWulatDe1c1aZKQkKAS6lqcOkFSXS5LgPqMg8VgjJ5OXB07tp/wDZz/JnGMNy66/wee2TaidLWiVMmrTKQoJUlKsLJBwqAZJahL0L8CYtdm20lb5Q3k1MjAN2kpJqCSoBKQSGBSK/VOkR91bEotNnMwTUIAUpKnTiDv0QFJD5KS6mo/WBXfI12OaozgWSSgEHXN0vpR3IYtHcpQm3HyZxVRTXTLpMvHfI3mJdFdEOpApUEpExicg5GnZFUvi8VFZOJVC4rqKjtibss9K7JvJagpeIhctJchyyVAMMxmBQPpVqdbrX04Ti7onfkuOz+1IUFyrSoLLBlKZiCA6TTMPU8H4PHbyeXNJYu2RFD1U6ogNibNimKWdE+Kj7gYuxSD/SM5tJlXoUlWMJwhJJTrm4zbTj6oYRdwOOrDrbMcI6GYxBZjyDCojpKmEOrjnThC5oQlKl+yGF2brjZKPjt/WOdmuiWheNCcJZqFTfhfD4Rkmhjdju7EhTedwNBWo06+2OXzfvJeZOE5BgoEHQnVuR7YasylJUCD100JrDE+zlE4KYsvzixFaeyv8ApjSL0BWPKZRXuwpZUfrgA8RUJAI7PZEdfFgQlBUzGg8f1MWS/rgRMmoJcO7KSWIL8SK1Y8qxUdpb9SQqVgmKwqw4yAASmhprV+HVFpNg99ERvBWIq1qqrsjrZ7Uj0jhNc0kjvBfwh2Vs/NWpyMIHEu/d2xv+XswUJXsTscugj1q6rtk2GSZhmAlSXxGiiCHAAzA/dzrXKlUsNwyqpIUwSSZ4IWAXAAw4WFHOZbiIe/syZuM2c41JAYHCDXJgSCH4mg48MJrkW8TmquvZB39eInz8UpGBwkAauw4Ucl8oe8mFns840UpSUpxPXEckJ5JAxFtcOjQzaLpl2cJVa5gSRRSEKxzVHMh6YEsw1zNQ8c7tt4tk9K5+CVZpWIS0khKX0SSSyjRz1QVxTZ2xSiqINVmeSnGSlQJwUAoXUoku+ZSBSrmIqYsgsXfnz9cW7ay8LPPKUImy3CqFiEh/OJWkVc4a1Zopl8WVcmZgVmBk4LOTqP0isSc1bMpSXs3tU7oKERMOzFnCQYSjoxqkZT7CCCCNCAhm7ZwROlqOSVoJ6goEwtHWypdaRxUn1wAXq9rzCwhaZiShTEpBYoPBTjpKbgQA+ZzOJthQtJIIWxIQULSDr0fNTjDel1CjxpLspUoqmICZaHAZQBKk6F+L9fXnDt53qppYSVSQcPRUEDFlqVOkcwB1xyxVm88ihqMb+/RtabKk2cLklSVkYSheDGHHRUlWFJxA+jXsZ4jpE1NmtDEEyiosh6kAMFEgCnFufCLMu/RJKFhMsIAXiGJyXoWmKUWOZcPw1MVWdcsy1Fc9BS5mLzLAg1ajAAcQYTgp6fRipvlyTr7f+l7sm1ViK0iXOYjo6grOEBykA0Gg5NoI6XwEWkFlpVIWwUrCoEFBBNFgNkzkU4Vil3HY/JxMVaJYONIQgpOFgS5PTNXAFAC/FNYj5972iXNwS14ZZIUMSaaORiDlsnFeqKXKD/00v4fj+wZFLJ9Ml9PvzZZJhRYiZky0pqAMAS6lClAkKpkK5CKttHtL5ZQS0oQMiXUqjsokUxM4pSNLwuXHMPTwuMRUUKqTXJKWFGyGvGNkokmXucDrGKpQUKAJFVak8OuBuMdpbHjwyhpsr9ktJkzQpJLpOjimRicmKkJtMtIQLQF4SrpKZ11IYEF0uxrUiNbJsqZiaAg5OVpbrwpQTlo4jimxCTaGCyrC4xAMxarPkxYPGjlEN9HoVnsNns0lZlIOIIUXKiQpSUliz5PoKRX07XzCB0UcfS4fejWbfSik9Mkl3yBL0OnXECJfCOPvsp14LCramYfRl9yj/wDqNU7VzeEvuV+aIJKs4yMoVAWL+1Mz/D/CfzR0G08z/D59E/mispmxuVOGNQYKAll7fTskpll3YsS7cklweuIq27Sz5qemorQQXCfo2NQxwAA9sKm7EGoJSeVf18Y5KuhWkwMc8x742XA0jNR8GJFqmyMOGZhBZaWUWfLIUJoRWOE20GbOK0+coktlXhSjcIckXOgeccR8I7mQE5AUinkivuS5X1ojpl3zFKchubvFzue9DjlomtusSAphXA4xVzdniFSqG5aRGTm3QnvZ63eUlMuchCJktElUuksIxLU9AEF60qKEBy4MUXaK6J86ZMXuFS1S1MFAEiYlyyw1QoBn48iACoq9FEyVEuuSGQS2QLgEEF20ypDd67azFWdYUrczaCXu2ON8ycQZCW4El8qAxrCOJ23pkzlkVLHX7+CqXndf7RUrGd2MSxM6CgFEAFjUiorzhEWqZOWlU04kpHmiiQkaBKQwGZYDQmHbRbJKVTCd7OVMSsGZMUEmtAwSTTKhoW6m43hupCJQlzVqmslfmJCQJiXIKmxKzAZyM8orjppFRk4pRltj8yySp4lKKhiSnCUywA4BJQCMICc8OKr82eIHaG0ldoUaOAAWLhwKhxm2Ud7NbCorUJRLpw/RgpbR6Oag5QsiYguiYhi9FJT0xXIuQGFdH9lR1oXDlUn2KrnEpZRdhTkOEKw1NlMkwrGkSGEEEEUII62VTLSeCk+sRyggA9JtFmQSCvFwSRVlHIkOKHJxCF529UsEpVvFSwN5vpuOqiAMMugfnnU0DOS6babVJKUEb4JYgljwxjlrTI9kNSdkVnDjW5Ab0H78L+McakoOpGt3HqySsF4ImS0Y2JKQpkIU2tAOuhdqjhHZC5Q/azElCQfo36SyPNBILJNcgSa56Bf5kwpwlSlDgVli/J6xwTYwiiJSR3CLl8iNUkccfjSUm2zW03tKmJMtCZpDOCMSUsBQFQViJ0b3RD2K61CaiZulsC6palAgkOxJK+JSWYt65s7x2YDtHujsytWjFZKdo7ZNyVNEFbLHNUqYAmXLlLAGChIYAOFM4JY5cSI1l3LUqWp1EAE1dgzAVYZDSJG1TSDXPrjjLSow3lkyUuKpGBKTLBmY5hKEu+LNhkdC7DPwirWVJUSompJfmcz4mLVeFgmTJRRLAJUQ7kBgK+weMJI2bnpSAUJLD6/uTzMPmq7BptkXMmNGiJ5eH51xztUpH+r/ANYVN2THyT+I/liVxoKYEuMo1wluyOnzbM/c/Er8sd03as/U/Er8sLQUJB4wFmHfm5fGX3q/LGqrtXnil/xe6HaCmcETTDSFuIwm6larl/xQ2i7FD05f8UQ68DpihVGq1gw+bqP10ePvhdV1kZTEfhP5oWvYUxWWuGETm9kc1XcQfPH4D+aMpuw/X/gP5oevYUxkWiC2YVpqz8WBIjWXdStVkf7f6wxLuc/XP4P1hXXkfFiNomrKAlKt2KuEOAoFqEa5DMnKFvJQUhJLgV0iTm3b+8r8Ijl5AH889wHsh/iP2OmaItSkIwJWpKAQQAWqNaNWEFrcvm9TxfmdeuHJ9nSPTP8AAPZCu4Q/7TxRDjXYqFrWgYFHq9YiJiVvEoCGCyokijpI8Iio7MX5TOXYQQQRqSEEEEAGUqILgsRrEgjaO0jK0TfxqPrMR0EJpPsCXG1lq+3Wetj6xAdrbV9qe5P5YiIIXCPodslP7T2j7U9yfdG39qrT9qe5PuiJgg4R9BbH1X5OOa36wn3QfPk76/gn3QhBBxj6C2Ssvae0JymfwoPrTAvai0HOZ/CgepMRUEHCPoLY9NvucrOYT3e6OfzpN+uYVgg4x9BbGheUz66oBec0emrvhWCDivQrGxes37RXfGfnid9qvvhOCDivQWOG+J32q/xGNvnuf9tM/EffCMEPivQ7HTfU/wC2mfjV740N6TftZn41e+FYIKQrGDeE37Rf4j741NrXqpXeffHGCCkB18oPF+sn3xnyk8B3RxggoDrv+Se6Dyjkn8IjlBBSCzr5QeCfwiMi0ngn8IjjBBSCzZayS5jWCCGAQQQQAEEEEABBBBAAQQQQAEEEEABBBBAAQQQQAEEEEABBBBAAQQQQAEEEEABBBBAAQQQQAEEEEABBBBAAQQQQAEEEEABBBBA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1510" name="Picture 6" descr="http://static.diary.ru/userdir/1/2/1/9/1219281/64834167.jpg"/>
          <p:cNvPicPr>
            <a:picLocks noChangeAspect="1" noChangeArrowheads="1"/>
          </p:cNvPicPr>
          <p:nvPr/>
        </p:nvPicPr>
        <p:blipFill>
          <a:blip r:embed="rId2" cstate="print"/>
          <a:srcRect/>
          <a:stretch>
            <a:fillRect/>
          </a:stretch>
        </p:blipFill>
        <p:spPr bwMode="auto">
          <a:xfrm>
            <a:off x="1043608" y="1943099"/>
            <a:ext cx="6657975" cy="4914901"/>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774</Words>
  <Application>Microsoft Office PowerPoint</Application>
  <PresentationFormat>Экран (4:3)</PresentationFormat>
  <Paragraphs>22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New Year in Japan</vt:lpstr>
      <vt:lpstr>Слайд 2</vt:lpstr>
      <vt:lpstr>Move holiday</vt:lpstr>
      <vt:lpstr>Festive table </vt:lpstr>
      <vt:lpstr>Слайд 5</vt:lpstr>
      <vt:lpstr>Слайд 6</vt:lpstr>
      <vt:lpstr>Games, rituals, ceremonies</vt:lpstr>
      <vt:lpstr>Слайд 8</vt:lpstr>
      <vt:lpstr>Utagaruta - Christmas cards with verses hyakunin issyu.</vt:lpstr>
      <vt:lpstr>Zapuskanie kites and tops.</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Year in Japan</dc:title>
  <dc:creator>Expert</dc:creator>
  <cp:lastModifiedBy>Expert</cp:lastModifiedBy>
  <cp:revision>7</cp:revision>
  <dcterms:created xsi:type="dcterms:W3CDTF">2013-12-23T19:16:36Z</dcterms:created>
  <dcterms:modified xsi:type="dcterms:W3CDTF">2013-12-23T20:24:05Z</dcterms:modified>
</cp:coreProperties>
</file>