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1152" y="-12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002452"/>
                </a:solidFill>
              </a:rPr>
              <a:t>Текст заголовка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3200">
                <a:latin typeface="AppleMyungjo 일반체"/>
                <a:ea typeface="AppleMyungjo 일반체"/>
                <a:cs typeface="AppleMyungjo 일반체"/>
                <a:sym typeface="AppleMyungjo 일반체"/>
              </a:defRPr>
            </a:lvl1pPr>
            <a:lvl2pPr marL="0" indent="228600">
              <a:spcBef>
                <a:spcPts val="0"/>
              </a:spcBef>
              <a:buSzTx/>
              <a:buNone/>
              <a:defRPr sz="3200">
                <a:latin typeface="AppleMyungjo 일반체"/>
                <a:ea typeface="AppleMyungjo 일반체"/>
                <a:cs typeface="AppleMyungjo 일반체"/>
                <a:sym typeface="AppleMyungjo 일반체"/>
              </a:defRPr>
            </a:lvl2pPr>
            <a:lvl3pPr marL="0" indent="457200">
              <a:spcBef>
                <a:spcPts val="0"/>
              </a:spcBef>
              <a:buSzTx/>
              <a:buNone/>
              <a:defRPr sz="3200">
                <a:latin typeface="AppleMyungjo 일반체"/>
                <a:ea typeface="AppleMyungjo 일반체"/>
                <a:cs typeface="AppleMyungjo 일반체"/>
                <a:sym typeface="AppleMyungjo 일반체"/>
              </a:defRPr>
            </a:lvl3pPr>
            <a:lvl4pPr marL="0" indent="685800">
              <a:spcBef>
                <a:spcPts val="0"/>
              </a:spcBef>
              <a:buSzTx/>
              <a:buNone/>
              <a:defRPr sz="3200">
                <a:latin typeface="AppleMyungjo 일반체"/>
                <a:ea typeface="AppleMyungjo 일반체"/>
                <a:cs typeface="AppleMyungjo 일반체"/>
                <a:sym typeface="AppleMyungjo 일반체"/>
              </a:defRPr>
            </a:lvl4pPr>
            <a:lvl5pPr marL="0" indent="914400">
              <a:spcBef>
                <a:spcPts val="0"/>
              </a:spcBef>
              <a:buSzTx/>
              <a:buNone/>
              <a:defRPr sz="3200">
                <a:latin typeface="AppleMyungjo 일반체"/>
                <a:ea typeface="AppleMyungjo 일반체"/>
                <a:cs typeface="AppleMyungjo 일반체"/>
                <a:sym typeface="AppleMyungjo 일반체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2452"/>
                </a:solidFill>
              </a:rPr>
              <a:t>Уровень текста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2452"/>
                </a:solidFill>
              </a:rPr>
              <a:t>Уровень текста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2452"/>
                </a:solidFill>
              </a:rPr>
              <a:t>Уровень текста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2452"/>
                </a:solidFill>
              </a:rPr>
              <a:t>Уровень текста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2452"/>
                </a:solidFill>
              </a:rPr>
              <a:t>Уровень текста 5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Кавыч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002452"/>
                </a:solidFill>
              </a:rPr>
              <a:t>Текст заголовка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3200">
                <a:latin typeface="AppleMyungjo 일반체"/>
                <a:ea typeface="AppleMyungjo 일반체"/>
                <a:cs typeface="AppleMyungjo 일반체"/>
                <a:sym typeface="AppleMyungjo 일반체"/>
              </a:defRPr>
            </a:lvl1pPr>
            <a:lvl2pPr marL="0" indent="228600">
              <a:spcBef>
                <a:spcPts val="0"/>
              </a:spcBef>
              <a:buSzTx/>
              <a:buNone/>
              <a:defRPr sz="3200">
                <a:latin typeface="AppleMyungjo 일반체"/>
                <a:ea typeface="AppleMyungjo 일반체"/>
                <a:cs typeface="AppleMyungjo 일반체"/>
                <a:sym typeface="AppleMyungjo 일반체"/>
              </a:defRPr>
            </a:lvl2pPr>
            <a:lvl3pPr marL="0" indent="457200">
              <a:spcBef>
                <a:spcPts val="0"/>
              </a:spcBef>
              <a:buSzTx/>
              <a:buNone/>
              <a:defRPr sz="3200">
                <a:latin typeface="AppleMyungjo 일반체"/>
                <a:ea typeface="AppleMyungjo 일반체"/>
                <a:cs typeface="AppleMyungjo 일반체"/>
                <a:sym typeface="AppleMyungjo 일반체"/>
              </a:defRPr>
            </a:lvl3pPr>
            <a:lvl4pPr marL="0" indent="685800">
              <a:spcBef>
                <a:spcPts val="0"/>
              </a:spcBef>
              <a:buSzTx/>
              <a:buNone/>
              <a:defRPr sz="3200">
                <a:latin typeface="AppleMyungjo 일반체"/>
                <a:ea typeface="AppleMyungjo 일반체"/>
                <a:cs typeface="AppleMyungjo 일반체"/>
                <a:sym typeface="AppleMyungjo 일반체"/>
              </a:defRPr>
            </a:lvl4pPr>
            <a:lvl5pPr marL="0" indent="914400">
              <a:spcBef>
                <a:spcPts val="0"/>
              </a:spcBef>
              <a:buSzTx/>
              <a:buNone/>
              <a:defRPr sz="3200">
                <a:latin typeface="AppleMyungjo 일반체"/>
                <a:ea typeface="AppleMyungjo 일반체"/>
                <a:cs typeface="AppleMyungjo 일반체"/>
                <a:sym typeface="AppleMyungjo 일반체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2452"/>
                </a:solidFill>
              </a:rPr>
              <a:t>Уровень текста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2452"/>
                </a:solidFill>
              </a:rPr>
              <a:t>Уровень текста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2452"/>
                </a:solidFill>
              </a:rPr>
              <a:t>Уровень текста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2452"/>
                </a:solidFill>
              </a:rPr>
              <a:t>Уровень текста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2452"/>
                </a:solidFill>
              </a:rPr>
              <a:t>Уровень текста 5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002452"/>
                </a:solidFill>
              </a:rPr>
              <a:t>Текст заголовка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6000"/>
              <a:t>Текст заголовка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3200">
                <a:latin typeface="AppleMyungjo 일반체"/>
                <a:ea typeface="AppleMyungjo 일반체"/>
                <a:cs typeface="AppleMyungjo 일반체"/>
                <a:sym typeface="AppleMyungjo 일반체"/>
              </a:defRPr>
            </a:lvl1pPr>
            <a:lvl2pPr marL="0" indent="228600">
              <a:spcBef>
                <a:spcPts val="0"/>
              </a:spcBef>
              <a:buSzTx/>
              <a:buNone/>
              <a:defRPr sz="3200">
                <a:latin typeface="AppleMyungjo 일반체"/>
                <a:ea typeface="AppleMyungjo 일반체"/>
                <a:cs typeface="AppleMyungjo 일반체"/>
                <a:sym typeface="AppleMyungjo 일반체"/>
              </a:defRPr>
            </a:lvl2pPr>
            <a:lvl3pPr marL="0" indent="457200">
              <a:spcBef>
                <a:spcPts val="0"/>
              </a:spcBef>
              <a:buSzTx/>
              <a:buNone/>
              <a:defRPr sz="3200">
                <a:latin typeface="AppleMyungjo 일반체"/>
                <a:ea typeface="AppleMyungjo 일반체"/>
                <a:cs typeface="AppleMyungjo 일반체"/>
                <a:sym typeface="AppleMyungjo 일반체"/>
              </a:defRPr>
            </a:lvl3pPr>
            <a:lvl4pPr marL="0" indent="685800">
              <a:spcBef>
                <a:spcPts val="0"/>
              </a:spcBef>
              <a:buSzTx/>
              <a:buNone/>
              <a:defRPr sz="3200">
                <a:latin typeface="AppleMyungjo 일반체"/>
                <a:ea typeface="AppleMyungjo 일반체"/>
                <a:cs typeface="AppleMyungjo 일반체"/>
                <a:sym typeface="AppleMyungjo 일반체"/>
              </a:defRPr>
            </a:lvl4pPr>
            <a:lvl5pPr marL="0" indent="914400">
              <a:spcBef>
                <a:spcPts val="0"/>
              </a:spcBef>
              <a:buSzTx/>
              <a:buNone/>
              <a:defRPr sz="3200">
                <a:latin typeface="AppleMyungjo 일반체"/>
                <a:ea typeface="AppleMyungjo 일반체"/>
                <a:cs typeface="AppleMyungjo 일반체"/>
                <a:sym typeface="AppleMyungjo 일반체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2452"/>
                </a:solidFill>
              </a:rPr>
              <a:t>Уровень текста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2452"/>
                </a:solidFill>
              </a:rPr>
              <a:t>Уровень текста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2452"/>
                </a:solidFill>
              </a:rPr>
              <a:t>Уровень текста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2452"/>
                </a:solidFill>
              </a:rPr>
              <a:t>Уровень текста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2452"/>
                </a:solidFill>
              </a:rPr>
              <a:t>Уровень текста 5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Заголовок — в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002452"/>
                </a:solidFill>
              </a:rPr>
              <a:t>Текст заголовка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002452"/>
                </a:solidFill>
              </a:rPr>
              <a:t>Текст заголовка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2452"/>
                </a:solidFill>
              </a:rPr>
              <a:t>Уровень текста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2452"/>
                </a:solidFill>
              </a:rPr>
              <a:t>Уровень текста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2452"/>
                </a:solidFill>
              </a:rPr>
              <a:t>Уровень текста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2452"/>
                </a:solidFill>
              </a:rPr>
              <a:t>Уровень текста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2452"/>
                </a:solidFill>
              </a:rPr>
              <a:t>Уровень текста 5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002452"/>
                </a:solidFill>
              </a:rPr>
              <a:t>Текст заголовка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>
                <a:solidFill>
                  <a:srgbClr val="000000"/>
                </a:solidFill>
              </a:defRPr>
            </a:lvl1pPr>
            <a:lvl2pPr marL="685800" indent="-342900">
              <a:spcBef>
                <a:spcPts val="3200"/>
              </a:spcBef>
              <a:defRPr sz="2800">
                <a:solidFill>
                  <a:srgbClr val="000000"/>
                </a:solidFill>
              </a:defRPr>
            </a:lvl2pPr>
            <a:lvl3pPr marL="1028700" indent="-342900">
              <a:spcBef>
                <a:spcPts val="3200"/>
              </a:spcBef>
              <a:defRPr sz="2800">
                <a:solidFill>
                  <a:srgbClr val="000000"/>
                </a:solidFill>
              </a:defRPr>
            </a:lvl3pPr>
            <a:lvl4pPr marL="1371600" indent="-342900">
              <a:spcBef>
                <a:spcPts val="3200"/>
              </a:spcBef>
              <a:defRPr sz="2800">
                <a:solidFill>
                  <a:srgbClr val="000000"/>
                </a:solidFill>
              </a:defRPr>
            </a:lvl4pPr>
            <a:lvl5pPr marL="1714500" indent="-342900">
              <a:spcBef>
                <a:spcPts val="3200"/>
              </a:spcBef>
              <a:defRPr sz="2800">
                <a:solidFill>
                  <a:srgbClr val="000000"/>
                </a:solidFill>
              </a:defRPr>
            </a:lvl5pPr>
          </a:lstStyle>
          <a:p>
            <a:pPr lvl="0">
              <a:defRPr sz="1800"/>
            </a:pPr>
            <a:r>
              <a:rPr sz="2800"/>
              <a:t>Уровень текста 1</a:t>
            </a:r>
          </a:p>
          <a:p>
            <a:pPr lvl="1">
              <a:defRPr sz="1800"/>
            </a:pPr>
            <a:r>
              <a:rPr sz="2800"/>
              <a:t>Уровень текста 2</a:t>
            </a:r>
          </a:p>
          <a:p>
            <a:pPr lvl="2">
              <a:defRPr sz="1800"/>
            </a:pPr>
            <a:r>
              <a:rPr sz="2800"/>
              <a:t>Уровень текста 3</a:t>
            </a:r>
          </a:p>
          <a:p>
            <a:pPr lvl="3">
              <a:defRPr sz="1800"/>
            </a:pPr>
            <a:r>
              <a:rPr sz="2800"/>
              <a:t>Уровень текста 4</a:t>
            </a:r>
          </a:p>
          <a:p>
            <a:pPr lvl="4">
              <a:defRPr sz="1800"/>
            </a:pPr>
            <a:r>
              <a:rPr sz="2800"/>
              <a:t>Уровень текста 5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2452"/>
                </a:solidFill>
              </a:rPr>
              <a:t>Уровень текста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2452"/>
                </a:solidFill>
              </a:rPr>
              <a:t>Уровень текста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2452"/>
                </a:solidFill>
              </a:rPr>
              <a:t>Уровень текста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2452"/>
                </a:solidFill>
              </a:rPr>
              <a:t>Уровень текста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2452"/>
                </a:solidFill>
              </a:rPr>
              <a:t>Уровень текста 5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Фото — 3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002452"/>
                </a:solidFill>
              </a:rPr>
              <a:t>Текст заголовка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2452"/>
                </a:solidFill>
              </a:rPr>
              <a:t>Уровень текста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2452"/>
                </a:solidFill>
              </a:rPr>
              <a:t>Уровень текста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2452"/>
                </a:solidFill>
              </a:rPr>
              <a:t>Уровень текста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2452"/>
                </a:solidFill>
              </a:rPr>
              <a:t>Уровень текста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2452"/>
                </a:solidFill>
              </a:rPr>
              <a:t>Уровень текста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algn="ctr" defTabSz="584200">
        <a:defRPr sz="8000">
          <a:solidFill>
            <a:srgbClr val="002452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solidFill>
            <a:srgbClr val="002452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solidFill>
            <a:srgbClr val="002452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solidFill>
            <a:srgbClr val="002452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solidFill>
            <a:srgbClr val="002452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solidFill>
            <a:srgbClr val="002452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solidFill>
            <a:srgbClr val="002452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solidFill>
            <a:srgbClr val="002452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solidFill>
            <a:srgbClr val="002452"/>
          </a:solidFill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solidFill>
            <a:srgbClr val="002452"/>
          </a:solidFill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solidFill>
            <a:srgbClr val="002452"/>
          </a:solidFill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solidFill>
            <a:srgbClr val="002452"/>
          </a:solidFill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solidFill>
            <a:srgbClr val="002452"/>
          </a:solidFill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solidFill>
            <a:srgbClr val="002452"/>
          </a:solidFill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solidFill>
            <a:srgbClr val="002452"/>
          </a:solidFill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solidFill>
            <a:srgbClr val="002452"/>
          </a:solidFill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solidFill>
            <a:srgbClr val="002452"/>
          </a:solidFill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solidFill>
            <a:srgbClr val="002452"/>
          </a:solidFill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allpapermood.com/album/show/1003/912/2008/Cartoon/XingFuJiaTing/1280x1024/11" TargetMode="External"/><Relationship Id="rId4" Type="http://schemas.openxmlformats.org/officeDocument/2006/relationships/hyperlink" Target="http://www.gigglepoetry.com/poemcategories.aspx" TargetMode="External"/><Relationship Id="rId5" Type="http://schemas.openxmlformats.org/officeDocument/2006/relationships/hyperlink" Target="http://ok-english.ru/stihi-na-angliyskom-dlya-detey-semya/" TargetMode="External"/><Relationship Id="rId6" Type="http://schemas.openxmlformats.org/officeDocument/2006/relationships/hyperlink" Target="http://pesochnizza.ru/english/poems-for-mom-on-8-march" TargetMode="External"/><Relationship Id="rId7" Type="http://schemas.openxmlformats.org/officeDocument/2006/relationships/hyperlink" Target="http://kenglish.ru/korotkie-stixi-na-temu-semya-family/" TargetMode="External"/><Relationship Id="rId8" Type="http://schemas.openxmlformats.org/officeDocument/2006/relationships/hyperlink" Target="http://www.youtube.com/watch?v=stanezmA-hk" TargetMode="External"/><Relationship Id="rId9" Type="http://schemas.openxmlformats.org/officeDocument/2006/relationships/hyperlink" Target="http://www.familypoet.com/for-children/" TargetMode="External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006.jpg"/>
          <p:cNvPicPr/>
          <p:nvPr/>
        </p:nvPicPr>
        <p:blipFill>
          <a:blip r:embed="rId2">
            <a:extLst/>
          </a:blip>
          <a:srcRect t="3105" b="3105"/>
          <a:stretch>
            <a:fillRect/>
          </a:stretch>
        </p:blipFill>
        <p:spPr>
          <a:xfrm>
            <a:off x="0" y="0"/>
            <a:ext cx="12999418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Shape 33"/>
          <p:cNvSpPr>
            <a:spLocks noGrp="1"/>
          </p:cNvSpPr>
          <p:nvPr>
            <p:ph type="title" idx="4294967295"/>
          </p:nvPr>
        </p:nvSpPr>
        <p:spPr>
          <a:xfrm>
            <a:off x="6769100" y="7353300"/>
            <a:ext cx="11099800" cy="21590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002452"/>
                </a:solidFill>
              </a:rPr>
              <a:t>FAMILY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018.jpg"/>
          <p:cNvPicPr/>
          <p:nvPr/>
        </p:nvPicPr>
        <p:blipFill>
          <a:blip r:embed="rId2">
            <a:extLst/>
          </a:blip>
          <a:srcRect t="3105" b="3105"/>
          <a:stretch>
            <a:fillRect/>
          </a:stretch>
        </p:blipFill>
        <p:spPr>
          <a:xfrm>
            <a:off x="0" y="0"/>
            <a:ext cx="12999418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60" name="Shape 60"/>
          <p:cNvSpPr>
            <a:spLocks noGrp="1"/>
          </p:cNvSpPr>
          <p:nvPr>
            <p:ph type="body" idx="4294967295"/>
          </p:nvPr>
        </p:nvSpPr>
        <p:spPr>
          <a:xfrm>
            <a:off x="4470400" y="-901700"/>
            <a:ext cx="11099800" cy="6286500"/>
          </a:xfrm>
          <a:prstGeom prst="rect">
            <a:avLst/>
          </a:prstGeom>
        </p:spPr>
        <p:txBody>
          <a:bodyPr/>
          <a:lstStyle/>
          <a:p>
            <a:pPr marL="0" lvl="0" indent="0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2452"/>
                </a:solidFill>
                <a:latin typeface="AppleMyungjo 일반체"/>
                <a:ea typeface="AppleMyungjo 일반체"/>
                <a:cs typeface="AppleMyungjo 일반체"/>
                <a:sym typeface="AppleMyungjo 일반체"/>
              </a:rPr>
              <a:t>Mother is the dearest of all friends I know.</a:t>
            </a:r>
            <a:endParaRPr sz="1400">
              <a:solidFill>
                <a:srgbClr val="00245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2452"/>
                </a:solidFill>
                <a:latin typeface="AppleMyungjo 일반체"/>
                <a:ea typeface="AppleMyungjo 일반체"/>
                <a:cs typeface="AppleMyungjo 일반체"/>
                <a:sym typeface="AppleMyungjo 일반체"/>
              </a:rPr>
              <a:t>She helps me with a lot of things,</a:t>
            </a:r>
            <a:endParaRPr sz="1400">
              <a:solidFill>
                <a:srgbClr val="00245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2452"/>
                </a:solidFill>
                <a:latin typeface="AppleMyungjo 일반체"/>
                <a:ea typeface="AppleMyungjo 일반체"/>
                <a:cs typeface="AppleMyungjo 일반체"/>
                <a:sym typeface="AppleMyungjo 일반체"/>
              </a:rPr>
              <a:t>That’s why I love her so.</a:t>
            </a:r>
            <a:endParaRPr sz="1400">
              <a:solidFill>
                <a:srgbClr val="00245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2452"/>
                </a:solidFill>
                <a:latin typeface="AppleMyungjo 일반체"/>
                <a:ea typeface="AppleMyungjo 일반체"/>
                <a:cs typeface="AppleMyungjo 일반체"/>
                <a:sym typeface="AppleMyungjo 일반체"/>
              </a:rPr>
              <a:t> </a:t>
            </a:r>
            <a:endParaRPr sz="1400">
              <a:solidFill>
                <a:srgbClr val="00245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2452"/>
                </a:solidFill>
                <a:latin typeface="AppleMyungjo 일반체"/>
                <a:ea typeface="AppleMyungjo 일반체"/>
                <a:cs typeface="AppleMyungjo 일반체"/>
                <a:sym typeface="AppleMyungjo 일반체"/>
              </a:rPr>
              <a:t>Father is the kindest of all friends I know.</a:t>
            </a:r>
            <a:endParaRPr sz="1400">
              <a:solidFill>
                <a:srgbClr val="00245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2452"/>
                </a:solidFill>
                <a:latin typeface="AppleMyungjo 일반체"/>
                <a:ea typeface="AppleMyungjo 일반체"/>
                <a:cs typeface="AppleMyungjo 일반체"/>
                <a:sym typeface="AppleMyungjo 일반체"/>
              </a:rPr>
              <a:t>He likes to take me out with him,</a:t>
            </a:r>
            <a:endParaRPr sz="1400">
              <a:solidFill>
                <a:srgbClr val="00245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2452"/>
                </a:solidFill>
                <a:latin typeface="AppleMyungjo 일반체"/>
                <a:ea typeface="AppleMyungjo 일반체"/>
                <a:cs typeface="AppleMyungjo 일반체"/>
                <a:sym typeface="AppleMyungjo 일반체"/>
              </a:rPr>
              <a:t>That’s why I love him so.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016.jpg"/>
          <p:cNvPicPr/>
          <p:nvPr/>
        </p:nvPicPr>
        <p:blipFill>
          <a:blip r:embed="rId2">
            <a:extLst/>
          </a:blip>
          <a:srcRect t="3105" b="3105"/>
          <a:stretch>
            <a:fillRect/>
          </a:stretch>
        </p:blipFill>
        <p:spPr>
          <a:xfrm>
            <a:off x="0" y="0"/>
            <a:ext cx="12999418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63" name="Shape 63"/>
          <p:cNvSpPr>
            <a:spLocks noGrp="1"/>
          </p:cNvSpPr>
          <p:nvPr>
            <p:ph type="body" idx="4294967295"/>
          </p:nvPr>
        </p:nvSpPr>
        <p:spPr>
          <a:xfrm>
            <a:off x="8242300" y="88900"/>
            <a:ext cx="4781352" cy="3844281"/>
          </a:xfrm>
          <a:prstGeom prst="rect">
            <a:avLst/>
          </a:prstGeom>
        </p:spPr>
        <p:txBody>
          <a:bodyPr/>
          <a:lstStyle/>
          <a:p>
            <a:pPr marL="0" lvl="0" indent="0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2452"/>
                </a:solidFill>
                <a:latin typeface="AppleMyungjo 일반체"/>
                <a:ea typeface="AppleMyungjo 일반체"/>
                <a:cs typeface="AppleMyungjo 일반체"/>
                <a:sym typeface="AppleMyungjo 일반체"/>
              </a:rPr>
              <a:t>Some families are large.</a:t>
            </a:r>
            <a:br>
              <a:rPr sz="3200">
                <a:solidFill>
                  <a:srgbClr val="002452"/>
                </a:solidFill>
                <a:latin typeface="AppleMyungjo 일반체"/>
                <a:ea typeface="AppleMyungjo 일반체"/>
                <a:cs typeface="AppleMyungjo 일반체"/>
                <a:sym typeface="AppleMyungjo 일반체"/>
              </a:rPr>
            </a:br>
            <a:r>
              <a:rPr sz="3200">
                <a:solidFill>
                  <a:srgbClr val="002452"/>
                </a:solidFill>
                <a:latin typeface="AppleMyungjo 일반체"/>
                <a:ea typeface="AppleMyungjo 일반체"/>
                <a:cs typeface="AppleMyungjo 일반체"/>
                <a:sym typeface="AppleMyungjo 일반체"/>
              </a:rPr>
              <a:t>Some families are small.</a:t>
            </a:r>
            <a:br>
              <a:rPr sz="3200">
                <a:solidFill>
                  <a:srgbClr val="002452"/>
                </a:solidFill>
                <a:latin typeface="AppleMyungjo 일반체"/>
                <a:ea typeface="AppleMyungjo 일반체"/>
                <a:cs typeface="AppleMyungjo 일반체"/>
                <a:sym typeface="AppleMyungjo 일반체"/>
              </a:rPr>
            </a:br>
            <a:r>
              <a:rPr sz="3200">
                <a:solidFill>
                  <a:srgbClr val="002452"/>
                </a:solidFill>
                <a:latin typeface="AppleMyungjo 일반체"/>
                <a:ea typeface="AppleMyungjo 일반체"/>
                <a:cs typeface="AppleMyungjo 일반체"/>
                <a:sym typeface="AppleMyungjo 일반체"/>
              </a:rPr>
              <a:t>But I love my family</a:t>
            </a:r>
            <a:br>
              <a:rPr sz="3200">
                <a:solidFill>
                  <a:srgbClr val="002452"/>
                </a:solidFill>
                <a:latin typeface="AppleMyungjo 일반체"/>
                <a:ea typeface="AppleMyungjo 일반체"/>
                <a:cs typeface="AppleMyungjo 일반체"/>
                <a:sym typeface="AppleMyungjo 일반체"/>
              </a:rPr>
            </a:br>
            <a:r>
              <a:rPr sz="3200">
                <a:solidFill>
                  <a:srgbClr val="002452"/>
                </a:solidFill>
                <a:latin typeface="AppleMyungjo 일반체"/>
                <a:ea typeface="AppleMyungjo 일반체"/>
                <a:cs typeface="AppleMyungjo 일반체"/>
                <a:sym typeface="AppleMyungjo 일반체"/>
              </a:rPr>
              <a:t>Best of all!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040.jpg"/>
          <p:cNvPicPr/>
          <p:nvPr/>
        </p:nvPicPr>
        <p:blipFill>
          <a:blip r:embed="rId2">
            <a:extLst/>
          </a:blip>
          <a:srcRect t="3105" b="3105"/>
          <a:stretch>
            <a:fillRect/>
          </a:stretch>
        </p:blipFill>
        <p:spPr>
          <a:xfrm>
            <a:off x="0" y="0"/>
            <a:ext cx="12999418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Shape 66"/>
          <p:cNvSpPr>
            <a:spLocks noGrp="1"/>
          </p:cNvSpPr>
          <p:nvPr>
            <p:ph type="body" idx="4294967295"/>
          </p:nvPr>
        </p:nvSpPr>
        <p:spPr>
          <a:xfrm>
            <a:off x="6456096" y="0"/>
            <a:ext cx="6209141" cy="3874189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lvl="0" indent="0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002452"/>
                </a:solidFill>
                <a:latin typeface="AppleMyungjo 일반체"/>
                <a:ea typeface="AppleMyungjo 일반체"/>
                <a:cs typeface="AppleMyungjo 일반체"/>
                <a:sym typeface="AppleMyungjo 일반체"/>
              </a:rPr>
              <a:t>We laugh and cry,</a:t>
            </a:r>
            <a:br>
              <a:rPr sz="3200" dirty="0">
                <a:solidFill>
                  <a:srgbClr val="002452"/>
                </a:solidFill>
                <a:latin typeface="AppleMyungjo 일반체"/>
                <a:ea typeface="AppleMyungjo 일반체"/>
                <a:cs typeface="AppleMyungjo 일반체"/>
                <a:sym typeface="AppleMyungjo 일반체"/>
              </a:rPr>
            </a:br>
            <a:r>
              <a:rPr sz="3200" dirty="0">
                <a:solidFill>
                  <a:srgbClr val="002452"/>
                </a:solidFill>
                <a:latin typeface="AppleMyungjo 일반체"/>
                <a:ea typeface="AppleMyungjo 일반체"/>
                <a:cs typeface="AppleMyungjo 일반체"/>
                <a:sym typeface="AppleMyungjo 일반체"/>
              </a:rPr>
              <a:t>We work and play,</a:t>
            </a:r>
            <a:br>
              <a:rPr sz="3200" dirty="0">
                <a:solidFill>
                  <a:srgbClr val="002452"/>
                </a:solidFill>
                <a:latin typeface="AppleMyungjo 일반체"/>
                <a:ea typeface="AppleMyungjo 일반체"/>
                <a:cs typeface="AppleMyungjo 일반체"/>
                <a:sym typeface="AppleMyungjo 일반체"/>
              </a:rPr>
            </a:br>
            <a:r>
              <a:rPr sz="3200" dirty="0">
                <a:solidFill>
                  <a:srgbClr val="002452"/>
                </a:solidFill>
                <a:latin typeface="AppleMyungjo 일반체"/>
                <a:ea typeface="AppleMyungjo 일반체"/>
                <a:cs typeface="AppleMyungjo 일반체"/>
                <a:sym typeface="AppleMyungjo 일반체"/>
              </a:rPr>
              <a:t>We help each </a:t>
            </a:r>
            <a:r>
              <a:rPr sz="3200" dirty="0" smtClean="0">
                <a:solidFill>
                  <a:srgbClr val="002452"/>
                </a:solidFill>
                <a:latin typeface="AppleMyungjo 일반체"/>
                <a:ea typeface="AppleMyungjo 일반체"/>
                <a:cs typeface="AppleMyungjo 일반체"/>
                <a:sym typeface="AppleMyungjo 일반체"/>
              </a:rPr>
              <a:t>other</a:t>
            </a:r>
            <a:r>
              <a:rPr lang="en-US" sz="3200" dirty="0" smtClean="0">
                <a:solidFill>
                  <a:srgbClr val="002452"/>
                </a:solidFill>
                <a:latin typeface="AppleMyungjo 일반체"/>
                <a:ea typeface="AppleMyungjo 일반체"/>
                <a:cs typeface="AppleMyungjo 일반체"/>
                <a:sym typeface="AppleMyungjo 일반체"/>
              </a:rPr>
              <a:t> </a:t>
            </a:r>
            <a:r>
              <a:rPr lang="en-US" sz="3200" dirty="0" smtClean="0">
                <a:latin typeface="AppleMyungjo 일반체"/>
                <a:ea typeface="AppleMyungjo 일반체"/>
                <a:cs typeface="AppleMyungjo 일반체"/>
                <a:sym typeface="AppleMyungjo 일반체"/>
              </a:rPr>
              <a:t>e</a:t>
            </a:r>
            <a:r>
              <a:rPr sz="3200" dirty="0" smtClean="0">
                <a:solidFill>
                  <a:srgbClr val="002452"/>
                </a:solidFill>
                <a:latin typeface="AppleMyungjo 일반체"/>
                <a:ea typeface="AppleMyungjo 일반체"/>
                <a:cs typeface="AppleMyungjo 일반체"/>
                <a:sym typeface="AppleMyungjo 일반체"/>
              </a:rPr>
              <a:t>very </a:t>
            </a:r>
            <a:r>
              <a:rPr sz="3200" dirty="0">
                <a:solidFill>
                  <a:srgbClr val="002452"/>
                </a:solidFill>
                <a:latin typeface="AppleMyungjo 일반체"/>
                <a:ea typeface="AppleMyungjo 일반체"/>
                <a:cs typeface="AppleMyungjo 일반체"/>
                <a:sym typeface="AppleMyungjo 일반체"/>
              </a:rPr>
              <a:t>day</a:t>
            </a:r>
            <a:r>
              <a:rPr sz="3200" dirty="0" smtClean="0">
                <a:solidFill>
                  <a:srgbClr val="002452"/>
                </a:solidFill>
                <a:latin typeface="AppleMyungjo 일반체"/>
                <a:ea typeface="AppleMyungjo 일반체"/>
                <a:cs typeface="AppleMyungjo 일반체"/>
                <a:sym typeface="AppleMyungjo 일반체"/>
              </a:rPr>
              <a:t>.</a:t>
            </a:r>
            <a:endParaRPr lang="en-US" sz="3200" dirty="0" smtClean="0">
              <a:solidFill>
                <a:srgbClr val="002452"/>
              </a:solidFill>
              <a:latin typeface="AppleMyungjo 일반체"/>
              <a:ea typeface="AppleMyungjo 일반체"/>
              <a:cs typeface="AppleMyungjo 일반체"/>
              <a:sym typeface="AppleMyungjo 일반체"/>
            </a:endParaRPr>
          </a:p>
          <a:p>
            <a:pPr marL="0" lvl="0" indent="0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 dirty="0" smtClean="0">
                <a:solidFill>
                  <a:srgbClr val="002452"/>
                </a:solidFill>
                <a:latin typeface="AppleMyungjo 일반체"/>
                <a:ea typeface="AppleMyungjo 일반체"/>
                <a:cs typeface="AppleMyungjo 일반체"/>
                <a:sym typeface="AppleMyungjo 일반체"/>
              </a:rPr>
              <a:t/>
            </a:r>
            <a:br>
              <a:rPr sz="3200" dirty="0" smtClean="0">
                <a:solidFill>
                  <a:srgbClr val="002452"/>
                </a:solidFill>
                <a:latin typeface="AppleMyungjo 일반체"/>
                <a:ea typeface="AppleMyungjo 일반체"/>
                <a:cs typeface="AppleMyungjo 일반체"/>
                <a:sym typeface="AppleMyungjo 일반체"/>
              </a:rPr>
            </a:br>
            <a:r>
              <a:rPr sz="3200" dirty="0">
                <a:solidFill>
                  <a:srgbClr val="002452"/>
                </a:solidFill>
                <a:latin typeface="AppleMyungjo 일반체"/>
                <a:ea typeface="AppleMyungjo 일반체"/>
                <a:cs typeface="AppleMyungjo 일반체"/>
                <a:sym typeface="AppleMyungjo 일반체"/>
              </a:rPr>
              <a:t>The world’s a lovely</a:t>
            </a:r>
            <a:br>
              <a:rPr sz="3200" dirty="0">
                <a:solidFill>
                  <a:srgbClr val="002452"/>
                </a:solidFill>
                <a:latin typeface="AppleMyungjo 일반체"/>
                <a:ea typeface="AppleMyungjo 일반체"/>
                <a:cs typeface="AppleMyungjo 일반체"/>
                <a:sym typeface="AppleMyungjo 일반체"/>
              </a:rPr>
            </a:br>
            <a:r>
              <a:rPr sz="3200" dirty="0">
                <a:solidFill>
                  <a:srgbClr val="002452"/>
                </a:solidFill>
                <a:latin typeface="AppleMyungjo 일반체"/>
                <a:ea typeface="AppleMyungjo 일반체"/>
                <a:cs typeface="AppleMyungjo 일반체"/>
                <a:sym typeface="AppleMyungjo 일반체"/>
              </a:rPr>
              <a:t>Place to be</a:t>
            </a:r>
            <a:r>
              <a:rPr sz="3200" dirty="0" smtClean="0">
                <a:solidFill>
                  <a:srgbClr val="002452"/>
                </a:solidFill>
                <a:latin typeface="AppleMyungjo 일반체"/>
                <a:ea typeface="AppleMyungjo 일반체"/>
                <a:cs typeface="AppleMyungjo 일반체"/>
                <a:sym typeface="AppleMyungjo 일반체"/>
              </a:rPr>
              <a:t/>
            </a:r>
            <a:br>
              <a:rPr sz="3200" dirty="0" smtClean="0">
                <a:solidFill>
                  <a:srgbClr val="002452"/>
                </a:solidFill>
                <a:latin typeface="AppleMyungjo 일반체"/>
                <a:ea typeface="AppleMyungjo 일반체"/>
                <a:cs typeface="AppleMyungjo 일반체"/>
                <a:sym typeface="AppleMyungjo 일반체"/>
              </a:rPr>
            </a:br>
            <a:r>
              <a:rPr lang="en-US" sz="3200" dirty="0" smtClean="0">
                <a:latin typeface="AppleMyungjo 일반체"/>
                <a:ea typeface="AppleMyungjo 일반체"/>
                <a:cs typeface="AppleMyungjo 일반체"/>
                <a:sym typeface="AppleMyungjo 일반체"/>
              </a:rPr>
              <a:t>B</a:t>
            </a:r>
            <a:r>
              <a:rPr sz="3200" dirty="0" smtClean="0">
                <a:solidFill>
                  <a:srgbClr val="002452"/>
                </a:solidFill>
                <a:latin typeface="AppleMyungjo 일반체"/>
                <a:ea typeface="AppleMyungjo 일반체"/>
                <a:cs typeface="AppleMyungjo 일반체"/>
                <a:sym typeface="AppleMyungjo 일반체"/>
              </a:rPr>
              <a:t>ecause </a:t>
            </a:r>
            <a:r>
              <a:rPr sz="3200" dirty="0">
                <a:solidFill>
                  <a:srgbClr val="002452"/>
                </a:solidFill>
                <a:latin typeface="AppleMyungjo 일반체"/>
                <a:ea typeface="AppleMyungjo 일반체"/>
                <a:cs typeface="AppleMyungjo 일반체"/>
                <a:sym typeface="AppleMyungjo 일반체"/>
              </a:rPr>
              <a:t>we </a:t>
            </a:r>
            <a:r>
              <a:rPr sz="3200" dirty="0" smtClean="0">
                <a:solidFill>
                  <a:srgbClr val="002452"/>
                </a:solidFill>
                <a:latin typeface="AppleMyungjo 일반체"/>
                <a:ea typeface="AppleMyungjo 일반체"/>
                <a:cs typeface="AppleMyungjo 일반체"/>
                <a:sym typeface="AppleMyungjo 일반체"/>
              </a:rPr>
              <a:t>are</a:t>
            </a:r>
            <a:r>
              <a:rPr lang="en-US" sz="3200" dirty="0" smtClean="0">
                <a:latin typeface="AppleMyungjo 일반체"/>
                <a:ea typeface="AppleMyungjo 일반체"/>
                <a:cs typeface="AppleMyungjo 일반체"/>
                <a:sym typeface="AppleMyungjo 일반체"/>
              </a:rPr>
              <a:t> a</a:t>
            </a:r>
            <a:r>
              <a:rPr sz="3200" dirty="0" smtClean="0">
                <a:solidFill>
                  <a:srgbClr val="002452"/>
                </a:solidFill>
                <a:latin typeface="AppleMyungjo 일반체"/>
                <a:ea typeface="AppleMyungjo 일반체"/>
                <a:cs typeface="AppleMyungjo 일반체"/>
                <a:sym typeface="AppleMyungjo 일반체"/>
              </a:rPr>
              <a:t> </a:t>
            </a:r>
            <a:r>
              <a:rPr sz="3200" dirty="0">
                <a:solidFill>
                  <a:srgbClr val="002452"/>
                </a:solidFill>
                <a:latin typeface="AppleMyungjo 일반체"/>
                <a:ea typeface="AppleMyungjo 일반체"/>
                <a:cs typeface="AppleMyungjo 일반체"/>
                <a:sym typeface="AppleMyungjo 일반체"/>
              </a:rPr>
              <a:t>family.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020.jpg"/>
          <p:cNvPicPr/>
          <p:nvPr/>
        </p:nvPicPr>
        <p:blipFill>
          <a:blip r:embed="rId2">
            <a:extLst/>
          </a:blip>
          <a:srcRect t="3105" b="3105"/>
          <a:stretch>
            <a:fillRect/>
          </a:stretch>
        </p:blipFill>
        <p:spPr>
          <a:xfrm>
            <a:off x="0" y="0"/>
            <a:ext cx="12999418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Shape 69"/>
          <p:cNvSpPr>
            <a:spLocks noGrp="1"/>
          </p:cNvSpPr>
          <p:nvPr>
            <p:ph type="body" idx="4294967295"/>
          </p:nvPr>
        </p:nvSpPr>
        <p:spPr>
          <a:xfrm>
            <a:off x="8509000" y="-1511300"/>
            <a:ext cx="4486226" cy="8220324"/>
          </a:xfrm>
          <a:prstGeom prst="rect">
            <a:avLst/>
          </a:prstGeom>
        </p:spPr>
        <p:txBody>
          <a:bodyPr/>
          <a:lstStyle/>
          <a:p>
            <a:pPr marL="0" lvl="0" indent="0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2452"/>
                </a:solidFill>
                <a:latin typeface="AppleMyungjo 일반체"/>
                <a:ea typeface="AppleMyungjo 일반체"/>
                <a:cs typeface="AppleMyungjo 일반체"/>
                <a:sym typeface="AppleMyungjo 일반체"/>
              </a:rPr>
              <a:t>I have a brother.</a:t>
            </a:r>
          </a:p>
          <a:p>
            <a:pPr marL="0" lvl="0" indent="0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2452"/>
                </a:solidFill>
                <a:latin typeface="AppleMyungjo 일반체"/>
                <a:ea typeface="AppleMyungjo 일반체"/>
                <a:cs typeface="AppleMyungjo 일반체"/>
                <a:sym typeface="AppleMyungjo 일반체"/>
              </a:rPr>
              <a:t>His name is Paul.</a:t>
            </a:r>
          </a:p>
          <a:p>
            <a:pPr marL="0" lvl="0" indent="0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2452"/>
                </a:solidFill>
                <a:latin typeface="AppleMyungjo 일반체"/>
                <a:ea typeface="AppleMyungjo 일반체"/>
                <a:cs typeface="AppleMyungjo 일반체"/>
                <a:sym typeface="AppleMyungjo 일반체"/>
              </a:rPr>
              <a:t>He is nine.</a:t>
            </a:r>
          </a:p>
          <a:p>
            <a:pPr marL="0" lvl="0" indent="0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2452"/>
                </a:solidFill>
                <a:latin typeface="AppleMyungjo 일반체"/>
                <a:ea typeface="AppleMyungjo 일반체"/>
                <a:cs typeface="AppleMyungjo 일반체"/>
                <a:sym typeface="AppleMyungjo 일반체"/>
              </a:rPr>
              <a:t>And he’s very tall.</a:t>
            </a:r>
          </a:p>
          <a:p>
            <a:pPr marL="0" lvl="0" indent="0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3200">
              <a:solidFill>
                <a:srgbClr val="002452"/>
              </a:solidFill>
              <a:latin typeface="AppleMyungjo 일반체"/>
              <a:ea typeface="AppleMyungjo 일반체"/>
              <a:cs typeface="AppleMyungjo 일반체"/>
              <a:sym typeface="AppleMyungjo 일반체"/>
            </a:endParaRPr>
          </a:p>
          <a:p>
            <a:pPr marL="0" lvl="0" indent="0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2452"/>
                </a:solidFill>
                <a:latin typeface="AppleMyungjo 일반체"/>
                <a:ea typeface="AppleMyungjo 일반체"/>
                <a:cs typeface="AppleMyungjo 일반체"/>
                <a:sym typeface="AppleMyungjo 일반체"/>
              </a:rPr>
              <a:t>I fell over</a:t>
            </a:r>
          </a:p>
          <a:p>
            <a:pPr marL="0" lvl="0" indent="0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2452"/>
                </a:solidFill>
                <a:latin typeface="AppleMyungjo 일반체"/>
                <a:ea typeface="AppleMyungjo 일반체"/>
                <a:cs typeface="AppleMyungjo 일반체"/>
                <a:sym typeface="AppleMyungjo 일반체"/>
              </a:rPr>
              <a:t>and hurt my knee.</a:t>
            </a:r>
          </a:p>
          <a:p>
            <a:pPr marL="0" lvl="0" indent="0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2452"/>
                </a:solidFill>
                <a:latin typeface="AppleMyungjo 일반체"/>
                <a:ea typeface="AppleMyungjo 일반체"/>
                <a:cs typeface="AppleMyungjo 일반체"/>
                <a:sym typeface="AppleMyungjo 일반체"/>
              </a:rPr>
              <a:t>My brother Paul</a:t>
            </a:r>
          </a:p>
          <a:p>
            <a:pPr marL="0" lvl="0" indent="0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2452"/>
                </a:solidFill>
                <a:latin typeface="AppleMyungjo 일반체"/>
                <a:ea typeface="AppleMyungjo 일반체"/>
                <a:cs typeface="AppleMyungjo 일반체"/>
                <a:sym typeface="AppleMyungjo 일반체"/>
              </a:rPr>
              <a:t>looked after me.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41299" y="569680"/>
            <a:ext cx="4097507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600" b="1" i="0" u="none" strike="noStrike" cap="none" spc="0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uFillTx/>
                <a:latin typeface="Apple Casual"/>
                <a:ea typeface="+mn-ea"/>
                <a:cs typeface="Apple Casual"/>
                <a:sym typeface="Helvetica Light"/>
              </a:rPr>
              <a:t>RESOURCES</a:t>
            </a:r>
            <a:endParaRPr kumimoji="0" lang="en-US" sz="6600" b="1" i="0" u="none" strike="noStrike" cap="none" spc="0" normalizeH="0" baseline="0" dirty="0">
              <a:ln>
                <a:noFill/>
              </a:ln>
              <a:solidFill>
                <a:srgbClr val="800000"/>
              </a:solidFill>
              <a:effectLst/>
              <a:uFillTx/>
              <a:latin typeface="Apple Casual"/>
              <a:ea typeface="+mn-ea"/>
              <a:cs typeface="Apple Casual"/>
              <a:sym typeface="Helvetica Light"/>
            </a:endParaRPr>
          </a:p>
        </p:txBody>
      </p:sp>
      <p:pic>
        <p:nvPicPr>
          <p:cNvPr id="4" name="Picture 3" descr="0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8792" y="4420792"/>
            <a:ext cx="6666008" cy="5332807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33183" y="813992"/>
            <a:ext cx="10033591" cy="7213600"/>
          </a:xfrm>
        </p:spPr>
        <p:txBody>
          <a:bodyPr/>
          <a:lstStyle/>
          <a:p>
            <a:pPr marL="0" indent="0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lang="en-US" sz="2200" dirty="0" smtClean="0">
                <a:solidFill>
                  <a:srgbClr val="800000"/>
                </a:solidFill>
                <a:latin typeface="AppleMyungjo 일반체"/>
                <a:ea typeface="AppleMyungjo 일반체"/>
                <a:cs typeface="AppleMyungjo 일반체"/>
                <a:sym typeface="AppleMyungjo 일반체"/>
                <a:hlinkClick r:id="rId3"/>
              </a:rPr>
              <a:t>http://wallpapermood.com/album/show/1003/912/2008/Cartoon/XingFuJiaTing/1280x1024/</a:t>
            </a:r>
            <a:r>
              <a:rPr lang="en-US" sz="2200" dirty="0" smtClean="0">
                <a:solidFill>
                  <a:srgbClr val="800000"/>
                </a:solidFill>
                <a:latin typeface="AppleMyungjo 일반체"/>
                <a:ea typeface="AppleMyungjo 일반체"/>
                <a:cs typeface="AppleMyungjo 일반체"/>
                <a:sym typeface="AppleMyungjo 일반체"/>
                <a:hlinkClick r:id="rId3"/>
              </a:rPr>
              <a:t>11</a:t>
            </a:r>
            <a:endParaRPr lang="en-US" sz="2200" dirty="0" smtClean="0">
              <a:solidFill>
                <a:srgbClr val="800000"/>
              </a:solidFill>
              <a:latin typeface="AppleMyungjo 일반체"/>
              <a:ea typeface="AppleMyungjo 일반체"/>
              <a:cs typeface="AppleMyungjo 일반체"/>
              <a:sym typeface="AppleMyungjo 일반체"/>
            </a:endParaRPr>
          </a:p>
          <a:p>
            <a:pPr marL="0" indent="0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lang="en-US" sz="2200" dirty="0" smtClean="0">
              <a:solidFill>
                <a:srgbClr val="800000"/>
              </a:solidFill>
              <a:latin typeface="AppleMyungjo 일반체"/>
              <a:ea typeface="AppleMyungjo 일반체"/>
              <a:cs typeface="AppleMyungjo 일반체"/>
              <a:sym typeface="AppleMyungjo 일반체"/>
            </a:endParaRPr>
          </a:p>
          <a:p>
            <a:pPr marL="0" lvl="0" indent="0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lang="en-US" sz="2200" dirty="0" smtClean="0">
                <a:solidFill>
                  <a:srgbClr val="800000"/>
                </a:solidFill>
                <a:latin typeface="AppleMyungjo 일반체"/>
                <a:ea typeface="AppleMyungjo 일반체"/>
                <a:cs typeface="AppleMyungjo 일반체"/>
                <a:sym typeface="AppleMyungjo 일반체"/>
                <a:hlinkClick r:id="rId4"/>
              </a:rPr>
              <a:t>http://www.gigglepoetry.com/poemcategories.aspx</a:t>
            </a:r>
            <a:endParaRPr lang="en-US" sz="2200" dirty="0" smtClean="0">
              <a:solidFill>
                <a:srgbClr val="800000"/>
              </a:solidFill>
              <a:latin typeface="AppleMyungjo 일반체"/>
              <a:ea typeface="AppleMyungjo 일반체"/>
              <a:cs typeface="AppleMyungjo 일반체"/>
              <a:sym typeface="AppleMyungjo 일반체"/>
            </a:endParaRPr>
          </a:p>
          <a:p>
            <a:pPr marL="0" lvl="0" indent="0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lang="en-US" sz="2200" dirty="0" smtClean="0">
              <a:solidFill>
                <a:srgbClr val="800000"/>
              </a:solidFill>
              <a:latin typeface="AppleMyungjo 일반체"/>
              <a:ea typeface="AppleMyungjo 일반체"/>
              <a:cs typeface="AppleMyungjo 일반체"/>
              <a:sym typeface="AppleMyungjo 일반체"/>
            </a:endParaRPr>
          </a:p>
          <a:p>
            <a:pPr marL="0" lvl="0" indent="0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lang="en-US" sz="2200" dirty="0" smtClean="0">
                <a:solidFill>
                  <a:srgbClr val="800000"/>
                </a:solidFill>
                <a:latin typeface="AppleMyungjo 일반체"/>
                <a:ea typeface="AppleMyungjo 일반체"/>
                <a:cs typeface="AppleMyungjo 일반체"/>
                <a:sym typeface="AppleMyungjo 일반체"/>
                <a:hlinkClick r:id="rId5"/>
              </a:rPr>
              <a:t>http://ok-english.ru/stihi-na-angliyskom-dlya-detey-semya/</a:t>
            </a:r>
            <a:endParaRPr lang="en-US" sz="2200" dirty="0" smtClean="0">
              <a:solidFill>
                <a:srgbClr val="800000"/>
              </a:solidFill>
              <a:latin typeface="AppleMyungjo 일반체"/>
              <a:ea typeface="AppleMyungjo 일반체"/>
              <a:cs typeface="AppleMyungjo 일반체"/>
              <a:sym typeface="AppleMyungjo 일반체"/>
            </a:endParaRPr>
          </a:p>
          <a:p>
            <a:pPr marL="0" lvl="0" indent="0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lang="en-US" sz="2200" dirty="0" smtClean="0">
              <a:solidFill>
                <a:srgbClr val="800000"/>
              </a:solidFill>
              <a:latin typeface="AppleMyungjo 일반체"/>
              <a:ea typeface="AppleMyungjo 일반체"/>
              <a:cs typeface="AppleMyungjo 일반체"/>
              <a:sym typeface="AppleMyungjo 일반체"/>
            </a:endParaRPr>
          </a:p>
          <a:p>
            <a:pPr marL="0" lvl="0" indent="0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lang="en-US" sz="2200" dirty="0" smtClean="0">
                <a:solidFill>
                  <a:srgbClr val="800000"/>
                </a:solidFill>
                <a:latin typeface="AppleMyungjo 일반체"/>
                <a:ea typeface="AppleMyungjo 일반체"/>
                <a:cs typeface="AppleMyungjo 일반체"/>
                <a:sym typeface="AppleMyungjo 일반체"/>
                <a:hlinkClick r:id="rId6"/>
              </a:rPr>
              <a:t>http://pesochnizza.ru/english/poems-for-mom-on-8-march</a:t>
            </a:r>
            <a:endParaRPr lang="en-US" sz="2200" dirty="0" smtClean="0">
              <a:solidFill>
                <a:srgbClr val="800000"/>
              </a:solidFill>
              <a:latin typeface="AppleMyungjo 일반체"/>
              <a:ea typeface="AppleMyungjo 일반체"/>
              <a:cs typeface="AppleMyungjo 일반체"/>
              <a:sym typeface="AppleMyungjo 일반체"/>
            </a:endParaRPr>
          </a:p>
          <a:p>
            <a:pPr marL="0" lvl="0" indent="0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lang="en-US" sz="2200" dirty="0" smtClean="0">
              <a:solidFill>
                <a:srgbClr val="800000"/>
              </a:solidFill>
              <a:latin typeface="AppleMyungjo 일반체"/>
              <a:ea typeface="AppleMyungjo 일반체"/>
              <a:cs typeface="AppleMyungjo 일반체"/>
              <a:sym typeface="AppleMyungjo 일반체"/>
            </a:endParaRPr>
          </a:p>
          <a:p>
            <a:pPr marL="0" lvl="0" indent="0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lang="en-US" sz="2200" dirty="0" smtClean="0">
                <a:solidFill>
                  <a:srgbClr val="800000"/>
                </a:solidFill>
                <a:latin typeface="AppleMyungjo 일반체"/>
                <a:ea typeface="AppleMyungjo 일반체"/>
                <a:cs typeface="AppleMyungjo 일반체"/>
                <a:sym typeface="AppleMyungjo 일반체"/>
                <a:hlinkClick r:id="rId7"/>
              </a:rPr>
              <a:t>http://kenglish.ru/korotkie-stixi-na-temu-semya-family/</a:t>
            </a:r>
            <a:endParaRPr lang="en-US" sz="2200" dirty="0" smtClean="0">
              <a:solidFill>
                <a:srgbClr val="800000"/>
              </a:solidFill>
              <a:latin typeface="AppleMyungjo 일반체"/>
              <a:ea typeface="AppleMyungjo 일반체"/>
              <a:cs typeface="AppleMyungjo 일반체"/>
              <a:sym typeface="AppleMyungjo 일반체"/>
            </a:endParaRPr>
          </a:p>
          <a:p>
            <a:pPr marL="0" lvl="0" indent="0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lang="en-US" sz="2200" dirty="0" smtClean="0">
              <a:solidFill>
                <a:srgbClr val="800000"/>
              </a:solidFill>
              <a:latin typeface="AppleMyungjo 일반체"/>
              <a:ea typeface="AppleMyungjo 일반체"/>
              <a:cs typeface="AppleMyungjo 일반체"/>
              <a:sym typeface="AppleMyungjo 일반체"/>
              <a:hlinkClick r:id="rId8"/>
            </a:endParaRPr>
          </a:p>
          <a:p>
            <a:pPr marL="0" lvl="0" indent="0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lang="en-US" sz="2200" dirty="0" smtClean="0">
                <a:solidFill>
                  <a:srgbClr val="800000"/>
                </a:solidFill>
                <a:latin typeface="AppleMyungjo 일반체"/>
                <a:ea typeface="AppleMyungjo 일반체"/>
                <a:cs typeface="AppleMyungjo 일반체"/>
                <a:sym typeface="AppleMyungjo 일반체"/>
                <a:hlinkClick r:id="rId8"/>
              </a:rPr>
              <a:t>http</a:t>
            </a:r>
            <a:r>
              <a:rPr lang="en-US" sz="2200" dirty="0" smtClean="0">
                <a:solidFill>
                  <a:srgbClr val="800000"/>
                </a:solidFill>
                <a:latin typeface="AppleMyungjo 일반체"/>
                <a:ea typeface="AppleMyungjo 일반체"/>
                <a:cs typeface="AppleMyungjo 일반체"/>
                <a:sym typeface="AppleMyungjo 일반체"/>
                <a:hlinkClick r:id="rId8"/>
              </a:rPr>
              <a:t>://www.youtube.com/watch?v=stanezmA-hk</a:t>
            </a:r>
            <a:endParaRPr lang="en-US" sz="2200" dirty="0" smtClean="0">
              <a:solidFill>
                <a:srgbClr val="800000"/>
              </a:solidFill>
              <a:latin typeface="AppleMyungjo 일반체"/>
              <a:ea typeface="AppleMyungjo 일반체"/>
              <a:cs typeface="AppleMyungjo 일반체"/>
              <a:sym typeface="AppleMyungjo 일반체"/>
            </a:endParaRPr>
          </a:p>
          <a:p>
            <a:pPr marL="0" lvl="0" indent="0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lang="en-US" sz="2200" dirty="0" smtClean="0">
              <a:solidFill>
                <a:srgbClr val="800000"/>
              </a:solidFill>
              <a:latin typeface="AppleMyungjo 일반체"/>
              <a:ea typeface="AppleMyungjo 일반체"/>
              <a:cs typeface="AppleMyungjo 일반체"/>
              <a:sym typeface="AppleMyungjo 일반체"/>
            </a:endParaRPr>
          </a:p>
          <a:p>
            <a:pPr marL="0" lvl="0" indent="0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lang="en-US" sz="2200" dirty="0" smtClean="0">
                <a:solidFill>
                  <a:srgbClr val="800000"/>
                </a:solidFill>
                <a:latin typeface="AppleMyungjo 일반체"/>
                <a:ea typeface="AppleMyungjo 일반체"/>
                <a:cs typeface="AppleMyungjo 일반체"/>
                <a:sym typeface="AppleMyungjo 일반체"/>
                <a:hlinkClick r:id="rId9"/>
              </a:rPr>
              <a:t>http://www.familypoet.com/for-children/</a:t>
            </a:r>
            <a:r>
              <a:rPr lang="en-US" sz="2200" dirty="0" smtClean="0">
                <a:latin typeface="AppleMyungjo 일반체"/>
                <a:ea typeface="AppleMyungjo 일반체"/>
                <a:cs typeface="AppleMyungjo 일반체"/>
                <a:sym typeface="AppleMyungjo 일반체"/>
              </a:rPr>
              <a:t>	</a:t>
            </a:r>
            <a:endParaRPr lang="en-US" sz="2200" dirty="0" smtClean="0">
              <a:latin typeface="AppleMyungjo 일반체"/>
              <a:ea typeface="AppleMyungjo 일반체"/>
              <a:cs typeface="AppleMyungjo 일반체"/>
              <a:sym typeface="AppleMyungjo 일반체"/>
            </a:endParaRPr>
          </a:p>
          <a:p>
            <a:pPr marL="0" lvl="0" indent="0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lang="en-US" sz="2000" dirty="0" smtClean="0">
              <a:latin typeface="AppleMyungjo 일반체"/>
              <a:ea typeface="AppleMyungjo 일반체"/>
              <a:cs typeface="AppleMyungjo 일반체"/>
              <a:sym typeface="AppleMyungjo 일반체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002.jpg"/>
          <p:cNvPicPr/>
          <p:nvPr/>
        </p:nvPicPr>
        <p:blipFill>
          <a:blip r:embed="rId2">
            <a:extLst/>
          </a:blip>
          <a:srcRect t="3105" b="3105"/>
          <a:stretch>
            <a:fillRect/>
          </a:stretch>
        </p:blipFill>
        <p:spPr>
          <a:xfrm>
            <a:off x="0" y="0"/>
            <a:ext cx="12999418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Shape 36"/>
          <p:cNvSpPr>
            <a:spLocks noGrp="1"/>
          </p:cNvSpPr>
          <p:nvPr>
            <p:ph type="body" idx="4294967295"/>
          </p:nvPr>
        </p:nvSpPr>
        <p:spPr>
          <a:xfrm>
            <a:off x="901700" y="368300"/>
            <a:ext cx="7477374" cy="4522143"/>
          </a:xfrm>
          <a:prstGeom prst="rect">
            <a:avLst/>
          </a:prstGeom>
        </p:spPr>
        <p:txBody>
          <a:bodyPr/>
          <a:lstStyle/>
          <a:p>
            <a:pPr marL="0" lvl="0" indent="0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2452"/>
                </a:solidFill>
                <a:latin typeface="AppleMyungjo 일반체"/>
                <a:ea typeface="AppleMyungjo 일반체"/>
                <a:cs typeface="AppleMyungjo 일반체"/>
                <a:sym typeface="AppleMyungjo 일반체"/>
              </a:rPr>
              <a:t>I have a father.</a:t>
            </a:r>
            <a:endParaRPr sz="1400">
              <a:solidFill>
                <a:srgbClr val="002452"/>
              </a:solidFill>
              <a:latin typeface="AppleMyungjo 일반체"/>
              <a:ea typeface="AppleMyungjo 일반체"/>
              <a:cs typeface="AppleMyungjo 일반체"/>
              <a:sym typeface="AppleMyungjo 일반체"/>
            </a:endParaRPr>
          </a:p>
          <a:p>
            <a:pPr marL="0" lvl="0" indent="0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2452"/>
                </a:solidFill>
                <a:latin typeface="AppleMyungjo 일반체"/>
                <a:ea typeface="AppleMyungjo 일반체"/>
                <a:cs typeface="AppleMyungjo 일반체"/>
                <a:sym typeface="AppleMyungjo 일반체"/>
              </a:rPr>
              <a:t>I have a mother.</a:t>
            </a:r>
            <a:endParaRPr sz="1400">
              <a:solidFill>
                <a:srgbClr val="002452"/>
              </a:solidFill>
              <a:latin typeface="AppleMyungjo 일반체"/>
              <a:ea typeface="AppleMyungjo 일반체"/>
              <a:cs typeface="AppleMyungjo 일반체"/>
              <a:sym typeface="AppleMyungjo 일반체"/>
            </a:endParaRPr>
          </a:p>
          <a:p>
            <a:pPr marL="0" lvl="0" indent="0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2452"/>
                </a:solidFill>
                <a:latin typeface="AppleMyungjo 일반체"/>
                <a:ea typeface="AppleMyungjo 일반체"/>
                <a:cs typeface="AppleMyungjo 일반체"/>
                <a:sym typeface="AppleMyungjo 일반체"/>
              </a:rPr>
              <a:t>I have a sister.</a:t>
            </a:r>
          </a:p>
          <a:p>
            <a:pPr marL="0" lvl="0" indent="0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2452"/>
                </a:solidFill>
                <a:latin typeface="AppleMyungjo 일반체"/>
                <a:ea typeface="AppleMyungjo 일반체"/>
                <a:cs typeface="AppleMyungjo 일반체"/>
                <a:sym typeface="AppleMyungjo 일반체"/>
              </a:rPr>
              <a:t>I have a brother.</a:t>
            </a:r>
            <a:endParaRPr sz="1400">
              <a:solidFill>
                <a:srgbClr val="002452"/>
              </a:solidFill>
              <a:latin typeface="AppleMyungjo 일반체"/>
              <a:ea typeface="AppleMyungjo 일반체"/>
              <a:cs typeface="AppleMyungjo 일반체"/>
              <a:sym typeface="AppleMyungjo 일반체"/>
            </a:endParaRPr>
          </a:p>
          <a:p>
            <a:pPr marL="0" lvl="0" indent="0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2452"/>
                </a:solidFill>
                <a:latin typeface="AppleMyungjo 일반체"/>
                <a:ea typeface="AppleMyungjo 일반체"/>
                <a:cs typeface="AppleMyungjo 일반체"/>
                <a:sym typeface="AppleMyungjo 일반체"/>
              </a:rPr>
              <a:t>Father, Mother, Sister, Brother - </a:t>
            </a:r>
            <a:endParaRPr sz="1400">
              <a:solidFill>
                <a:srgbClr val="002452"/>
              </a:solidFill>
              <a:latin typeface="AppleMyungjo 일반체"/>
              <a:ea typeface="AppleMyungjo 일반체"/>
              <a:cs typeface="AppleMyungjo 일반체"/>
              <a:sym typeface="AppleMyungjo 일반체"/>
            </a:endParaRPr>
          </a:p>
          <a:p>
            <a:pPr marL="0" lvl="0" indent="0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2452"/>
                </a:solidFill>
                <a:latin typeface="AppleMyungjo 일반체"/>
                <a:ea typeface="AppleMyungjo 일반체"/>
                <a:cs typeface="AppleMyungjo 일반체"/>
                <a:sym typeface="AppleMyungjo 일반체"/>
              </a:rPr>
              <a:t>Hand in hand with one another.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003.jpg"/>
          <p:cNvPicPr/>
          <p:nvPr/>
        </p:nvPicPr>
        <p:blipFill>
          <a:blip r:embed="rId2">
            <a:extLst/>
          </a:blip>
          <a:srcRect t="3105" b="3105"/>
          <a:stretch>
            <a:fillRect/>
          </a:stretch>
        </p:blipFill>
        <p:spPr>
          <a:xfrm>
            <a:off x="0" y="0"/>
            <a:ext cx="12999418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Shape 39"/>
          <p:cNvSpPr>
            <a:spLocks noGrp="1"/>
          </p:cNvSpPr>
          <p:nvPr>
            <p:ph type="body" idx="4294967295"/>
          </p:nvPr>
        </p:nvSpPr>
        <p:spPr>
          <a:xfrm>
            <a:off x="5219700" y="88900"/>
            <a:ext cx="7713167" cy="3737819"/>
          </a:xfrm>
          <a:prstGeom prst="rect">
            <a:avLst/>
          </a:prstGeom>
        </p:spPr>
        <p:txBody>
          <a:bodyPr/>
          <a:lstStyle/>
          <a:p>
            <a:pPr marL="0" lvl="0" indent="0" defTabSz="543305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976">
                <a:solidFill>
                  <a:srgbClr val="002452"/>
                </a:solidFill>
                <a:latin typeface="AppleMyungjo 일반체"/>
                <a:ea typeface="AppleMyungjo 일반체"/>
                <a:cs typeface="AppleMyungjo 일반체"/>
                <a:sym typeface="AppleMyungjo 일반체"/>
              </a:rPr>
              <a:t>Mother is the dearest of all friends I know.</a:t>
            </a:r>
            <a:endParaRPr sz="1302">
              <a:solidFill>
                <a:srgbClr val="00245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defTabSz="543305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976">
                <a:solidFill>
                  <a:srgbClr val="002452"/>
                </a:solidFill>
                <a:latin typeface="AppleMyungjo 일반체"/>
                <a:ea typeface="AppleMyungjo 일반체"/>
                <a:cs typeface="AppleMyungjo 일반체"/>
                <a:sym typeface="AppleMyungjo 일반체"/>
              </a:rPr>
              <a:t>She helps me with a lot of things,</a:t>
            </a:r>
            <a:endParaRPr sz="1302">
              <a:solidFill>
                <a:srgbClr val="00245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defTabSz="543305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976">
                <a:solidFill>
                  <a:srgbClr val="002452"/>
                </a:solidFill>
                <a:latin typeface="AppleMyungjo 일반체"/>
                <a:ea typeface="AppleMyungjo 일반체"/>
                <a:cs typeface="AppleMyungjo 일반체"/>
                <a:sym typeface="AppleMyungjo 일반체"/>
              </a:rPr>
              <a:t>That’s why I love her so.</a:t>
            </a:r>
            <a:endParaRPr sz="1302">
              <a:solidFill>
                <a:srgbClr val="00245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defTabSz="543305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976">
                <a:solidFill>
                  <a:srgbClr val="002452"/>
                </a:solidFill>
                <a:latin typeface="AppleMyungjo 일반체"/>
                <a:ea typeface="AppleMyungjo 일반체"/>
                <a:cs typeface="AppleMyungjo 일반체"/>
                <a:sym typeface="AppleMyungjo 일반체"/>
              </a:rPr>
              <a:t> </a:t>
            </a:r>
            <a:endParaRPr sz="1302">
              <a:solidFill>
                <a:srgbClr val="00245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defTabSz="543305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976">
                <a:solidFill>
                  <a:srgbClr val="002452"/>
                </a:solidFill>
                <a:latin typeface="AppleMyungjo 일반체"/>
                <a:ea typeface="AppleMyungjo 일반체"/>
                <a:cs typeface="AppleMyungjo 일반체"/>
                <a:sym typeface="AppleMyungjo 일반체"/>
              </a:rPr>
              <a:t>Father is the kindest of all friends I know.</a:t>
            </a:r>
            <a:endParaRPr sz="1302">
              <a:solidFill>
                <a:srgbClr val="00245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defTabSz="543305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976">
                <a:solidFill>
                  <a:srgbClr val="002452"/>
                </a:solidFill>
                <a:latin typeface="AppleMyungjo 일반체"/>
                <a:ea typeface="AppleMyungjo 일반체"/>
                <a:cs typeface="AppleMyungjo 일반체"/>
                <a:sym typeface="AppleMyungjo 일반체"/>
              </a:rPr>
              <a:t>He likes to take me out with him,</a:t>
            </a:r>
            <a:endParaRPr sz="1302">
              <a:solidFill>
                <a:srgbClr val="00245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defTabSz="543305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976">
                <a:solidFill>
                  <a:srgbClr val="002452"/>
                </a:solidFill>
                <a:latin typeface="AppleMyungjo 일반체"/>
                <a:ea typeface="AppleMyungjo 일반체"/>
                <a:cs typeface="AppleMyungjo 일반체"/>
                <a:sym typeface="AppleMyungjo 일반체"/>
              </a:rPr>
              <a:t>That’s why I love him so.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004.jpg"/>
          <p:cNvPicPr/>
          <p:nvPr/>
        </p:nvPicPr>
        <p:blipFill>
          <a:blip r:embed="rId2">
            <a:extLst/>
          </a:blip>
          <a:srcRect t="3105" b="3105"/>
          <a:stretch>
            <a:fillRect/>
          </a:stretch>
        </p:blipFill>
        <p:spPr>
          <a:xfrm>
            <a:off x="0" y="0"/>
            <a:ext cx="12999418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Shape 42"/>
          <p:cNvSpPr>
            <a:spLocks noGrp="1"/>
          </p:cNvSpPr>
          <p:nvPr>
            <p:ph type="body" idx="4294967295"/>
          </p:nvPr>
        </p:nvSpPr>
        <p:spPr>
          <a:xfrm>
            <a:off x="431800" y="-177800"/>
            <a:ext cx="11099800" cy="6286500"/>
          </a:xfrm>
          <a:prstGeom prst="rect">
            <a:avLst/>
          </a:prstGeom>
        </p:spPr>
        <p:txBody>
          <a:bodyPr/>
          <a:lstStyle/>
          <a:p>
            <a:pPr marL="0" lvl="0" indent="0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2452"/>
                </a:solidFill>
                <a:latin typeface="AppleMyungjo 일반체"/>
                <a:ea typeface="AppleMyungjo 일반체"/>
                <a:cs typeface="AppleMyungjo 일반체"/>
                <a:sym typeface="AppleMyungjo 일반체"/>
              </a:rPr>
              <a:t>How is your mother?</a:t>
            </a:r>
            <a:endParaRPr sz="1400">
              <a:solidFill>
                <a:srgbClr val="00245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2452"/>
                </a:solidFill>
                <a:latin typeface="AppleMyungjo 일반체"/>
                <a:ea typeface="AppleMyungjo 일반체"/>
                <a:cs typeface="AppleMyungjo 일반체"/>
                <a:sym typeface="AppleMyungjo 일반체"/>
              </a:rPr>
              <a:t>She is fine, thanks.</a:t>
            </a:r>
          </a:p>
          <a:p>
            <a:pPr marL="0" lvl="0" indent="0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1400">
              <a:solidFill>
                <a:srgbClr val="00245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2452"/>
                </a:solidFill>
                <a:latin typeface="AppleMyungjo 일반체"/>
                <a:ea typeface="AppleMyungjo 일반체"/>
                <a:cs typeface="AppleMyungjo 일반체"/>
                <a:sym typeface="AppleMyungjo 일반체"/>
              </a:rPr>
              <a:t>How is your father?</a:t>
            </a:r>
            <a:endParaRPr sz="1400">
              <a:solidFill>
                <a:srgbClr val="00245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2452"/>
                </a:solidFill>
                <a:latin typeface="AppleMyungjo 일반체"/>
                <a:ea typeface="AppleMyungjo 일반체"/>
                <a:cs typeface="AppleMyungjo 일반체"/>
                <a:sym typeface="AppleMyungjo 일반체"/>
              </a:rPr>
              <a:t>He is fine, thanks.</a:t>
            </a:r>
          </a:p>
          <a:p>
            <a:pPr marL="0" lvl="0" indent="0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1400">
              <a:solidFill>
                <a:srgbClr val="00245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2452"/>
                </a:solidFill>
                <a:latin typeface="AppleMyungjo 일반체"/>
                <a:ea typeface="AppleMyungjo 일반체"/>
                <a:cs typeface="AppleMyungjo 일반체"/>
                <a:sym typeface="AppleMyungjo 일반체"/>
              </a:rPr>
              <a:t>How is your sister?</a:t>
            </a:r>
            <a:endParaRPr sz="1400">
              <a:solidFill>
                <a:srgbClr val="00245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2452"/>
                </a:solidFill>
                <a:latin typeface="AppleMyungjo 일반체"/>
                <a:ea typeface="AppleMyungjo 일반체"/>
                <a:cs typeface="AppleMyungjo 일반체"/>
                <a:sym typeface="AppleMyungjo 일반체"/>
              </a:rPr>
              <a:t>She is fine, thanks.</a:t>
            </a:r>
          </a:p>
          <a:p>
            <a:pPr marL="0" lvl="0" indent="0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1400">
              <a:solidFill>
                <a:srgbClr val="00245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2452"/>
                </a:solidFill>
                <a:latin typeface="AppleMyungjo 일반체"/>
                <a:ea typeface="AppleMyungjo 일반체"/>
                <a:cs typeface="AppleMyungjo 일반체"/>
                <a:sym typeface="AppleMyungjo 일반체"/>
              </a:rPr>
              <a:t>How is your brother?</a:t>
            </a:r>
            <a:endParaRPr sz="1400">
              <a:solidFill>
                <a:srgbClr val="00245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2452"/>
                </a:solidFill>
                <a:latin typeface="AppleMyungjo 일반체"/>
                <a:ea typeface="AppleMyungjo 일반체"/>
                <a:cs typeface="AppleMyungjo 일반체"/>
                <a:sym typeface="AppleMyungjo 일반체"/>
              </a:rPr>
              <a:t>He is fine, thanks.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005.jpg"/>
          <p:cNvPicPr/>
          <p:nvPr/>
        </p:nvPicPr>
        <p:blipFill>
          <a:blip r:embed="rId2">
            <a:extLst/>
          </a:blip>
          <a:srcRect t="3105" b="3105"/>
          <a:stretch>
            <a:fillRect/>
          </a:stretch>
        </p:blipFill>
        <p:spPr>
          <a:xfrm>
            <a:off x="0" y="0"/>
            <a:ext cx="12999418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Shape 45"/>
          <p:cNvSpPr>
            <a:spLocks noGrp="1"/>
          </p:cNvSpPr>
          <p:nvPr>
            <p:ph type="body" idx="4294967295"/>
          </p:nvPr>
        </p:nvSpPr>
        <p:spPr>
          <a:xfrm>
            <a:off x="292100" y="76200"/>
            <a:ext cx="5647631" cy="6444159"/>
          </a:xfrm>
          <a:prstGeom prst="rect">
            <a:avLst/>
          </a:prstGeom>
        </p:spPr>
        <p:txBody>
          <a:bodyPr/>
          <a:lstStyle/>
          <a:p>
            <a:pPr marL="0" lvl="0" indent="0" defTabSz="543305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976">
                <a:solidFill>
                  <a:srgbClr val="002452"/>
                </a:solidFill>
                <a:latin typeface="AppleMyungjo 일반체"/>
                <a:ea typeface="AppleMyungjo 일반체"/>
                <a:cs typeface="AppleMyungjo 일반체"/>
                <a:sym typeface="AppleMyungjo 일반체"/>
              </a:rPr>
              <a:t>This is a family    </a:t>
            </a:r>
            <a:br>
              <a:rPr sz="2976">
                <a:solidFill>
                  <a:srgbClr val="002452"/>
                </a:solidFill>
                <a:latin typeface="AppleMyungjo 일반체"/>
                <a:ea typeface="AppleMyungjo 일반체"/>
                <a:cs typeface="AppleMyungjo 일반체"/>
                <a:sym typeface="AppleMyungjo 일반체"/>
              </a:rPr>
            </a:br>
            <a:r>
              <a:rPr sz="2976">
                <a:solidFill>
                  <a:srgbClr val="002452"/>
                </a:solidFill>
                <a:latin typeface="AppleMyungjo 일반체"/>
                <a:ea typeface="AppleMyungjo 일반체"/>
                <a:cs typeface="AppleMyungjo 일반체"/>
                <a:sym typeface="AppleMyungjo 일반체"/>
              </a:rPr>
              <a:t>Let’s count them and see,  </a:t>
            </a:r>
            <a:br>
              <a:rPr sz="2976">
                <a:solidFill>
                  <a:srgbClr val="002452"/>
                </a:solidFill>
                <a:latin typeface="AppleMyungjo 일반체"/>
                <a:ea typeface="AppleMyungjo 일반체"/>
                <a:cs typeface="AppleMyungjo 일반체"/>
                <a:sym typeface="AppleMyungjo 일반체"/>
              </a:rPr>
            </a:br>
            <a:r>
              <a:rPr sz="2976">
                <a:solidFill>
                  <a:srgbClr val="002452"/>
                </a:solidFill>
                <a:latin typeface="AppleMyungjo 일반체"/>
                <a:ea typeface="AppleMyungjo 일반체"/>
                <a:cs typeface="AppleMyungjo 일반체"/>
                <a:sym typeface="AppleMyungjo 일반체"/>
              </a:rPr>
              <a:t>How many there are, </a:t>
            </a:r>
            <a:br>
              <a:rPr sz="2976">
                <a:solidFill>
                  <a:srgbClr val="002452"/>
                </a:solidFill>
                <a:latin typeface="AppleMyungjo 일반체"/>
                <a:ea typeface="AppleMyungjo 일반체"/>
                <a:cs typeface="AppleMyungjo 일반체"/>
                <a:sym typeface="AppleMyungjo 일반체"/>
              </a:rPr>
            </a:br>
            <a:r>
              <a:rPr sz="2976">
                <a:solidFill>
                  <a:srgbClr val="002452"/>
                </a:solidFill>
                <a:latin typeface="AppleMyungjo 일반체"/>
                <a:ea typeface="AppleMyungjo 일반체"/>
                <a:cs typeface="AppleMyungjo 일반체"/>
                <a:sym typeface="AppleMyungjo 일반체"/>
              </a:rPr>
              <a:t>And who they can be.</a:t>
            </a:r>
          </a:p>
          <a:p>
            <a:pPr marL="0" lvl="0" indent="0" defTabSz="543305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2976">
              <a:solidFill>
                <a:srgbClr val="002452"/>
              </a:solidFill>
              <a:latin typeface="AppleMyungjo 일반체"/>
              <a:ea typeface="AppleMyungjo 일반체"/>
              <a:cs typeface="AppleMyungjo 일반체"/>
              <a:sym typeface="AppleMyungjo 일반체"/>
            </a:endParaRPr>
          </a:p>
          <a:p>
            <a:pPr marL="0" lvl="0" indent="0" defTabSz="543305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976">
                <a:solidFill>
                  <a:srgbClr val="002452"/>
                </a:solidFill>
                <a:latin typeface="AppleMyungjo 일반체"/>
                <a:ea typeface="AppleMyungjo 일반체"/>
                <a:cs typeface="AppleMyungjo 일반체"/>
                <a:sym typeface="AppleMyungjo 일반체"/>
              </a:rPr>
              <a:t>This is the mother </a:t>
            </a:r>
            <a:br>
              <a:rPr sz="2976">
                <a:solidFill>
                  <a:srgbClr val="002452"/>
                </a:solidFill>
                <a:latin typeface="AppleMyungjo 일반체"/>
                <a:ea typeface="AppleMyungjo 일반체"/>
                <a:cs typeface="AppleMyungjo 일반체"/>
                <a:sym typeface="AppleMyungjo 일반체"/>
              </a:rPr>
            </a:br>
            <a:r>
              <a:rPr sz="2976">
                <a:solidFill>
                  <a:srgbClr val="002452"/>
                </a:solidFill>
                <a:latin typeface="AppleMyungjo 일반체"/>
                <a:ea typeface="AppleMyungjo 일반체"/>
                <a:cs typeface="AppleMyungjo 일반체"/>
                <a:sym typeface="AppleMyungjo 일반체"/>
              </a:rPr>
              <a:t>Who loves everyone.</a:t>
            </a:r>
            <a:br>
              <a:rPr sz="2976">
                <a:solidFill>
                  <a:srgbClr val="002452"/>
                </a:solidFill>
                <a:latin typeface="AppleMyungjo 일반체"/>
                <a:ea typeface="AppleMyungjo 일반체"/>
                <a:cs typeface="AppleMyungjo 일반체"/>
                <a:sym typeface="AppleMyungjo 일반체"/>
              </a:rPr>
            </a:br>
            <a:r>
              <a:rPr sz="2976">
                <a:solidFill>
                  <a:srgbClr val="002452"/>
                </a:solidFill>
                <a:latin typeface="AppleMyungjo 일반체"/>
                <a:ea typeface="AppleMyungjo 일반체"/>
                <a:cs typeface="AppleMyungjo 일반체"/>
                <a:sym typeface="AppleMyungjo 일반체"/>
              </a:rPr>
              <a:t>And this is the father</a:t>
            </a:r>
            <a:br>
              <a:rPr sz="2976">
                <a:solidFill>
                  <a:srgbClr val="002452"/>
                </a:solidFill>
                <a:latin typeface="AppleMyungjo 일반체"/>
                <a:ea typeface="AppleMyungjo 일반체"/>
                <a:cs typeface="AppleMyungjo 일반체"/>
                <a:sym typeface="AppleMyungjo 일반체"/>
              </a:rPr>
            </a:br>
            <a:r>
              <a:rPr sz="2976">
                <a:solidFill>
                  <a:srgbClr val="002452"/>
                </a:solidFill>
                <a:latin typeface="AppleMyungjo 일반체"/>
                <a:ea typeface="AppleMyungjo 일반체"/>
                <a:cs typeface="AppleMyungjo 일반체"/>
                <a:sym typeface="AppleMyungjo 일반체"/>
              </a:rPr>
              <a:t>Who is lots of fun.</a:t>
            </a:r>
          </a:p>
          <a:p>
            <a:pPr marL="0" lvl="0" indent="0" defTabSz="543305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2976">
              <a:solidFill>
                <a:srgbClr val="002452"/>
              </a:solidFill>
              <a:latin typeface="AppleMyungjo 일반체"/>
              <a:ea typeface="AppleMyungjo 일반체"/>
              <a:cs typeface="AppleMyungjo 일반체"/>
              <a:sym typeface="AppleMyungjo 일반체"/>
            </a:endParaRPr>
          </a:p>
          <a:p>
            <a:pPr marL="0" lvl="0" indent="0" defTabSz="543305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976">
                <a:solidFill>
                  <a:srgbClr val="002452"/>
                </a:solidFill>
                <a:latin typeface="AppleMyungjo 일반체"/>
                <a:ea typeface="AppleMyungjo 일반체"/>
                <a:cs typeface="AppleMyungjo 일반체"/>
                <a:sym typeface="AppleMyungjo 일반체"/>
              </a:rPr>
              <a:t>This is my sister</a:t>
            </a:r>
            <a:br>
              <a:rPr sz="2976">
                <a:solidFill>
                  <a:srgbClr val="002452"/>
                </a:solidFill>
                <a:latin typeface="AppleMyungjo 일반체"/>
                <a:ea typeface="AppleMyungjo 일반체"/>
                <a:cs typeface="AppleMyungjo 일반체"/>
                <a:sym typeface="AppleMyungjo 일반체"/>
              </a:rPr>
            </a:br>
            <a:r>
              <a:rPr sz="2976">
                <a:solidFill>
                  <a:srgbClr val="002452"/>
                </a:solidFill>
                <a:latin typeface="AppleMyungjo 일반체"/>
                <a:ea typeface="AppleMyungjo 일반체"/>
                <a:cs typeface="AppleMyungjo 일반체"/>
                <a:sym typeface="AppleMyungjo 일반체"/>
              </a:rPr>
              <a:t>She helps and she plays, </a:t>
            </a:r>
            <a:br>
              <a:rPr sz="2976">
                <a:solidFill>
                  <a:srgbClr val="002452"/>
                </a:solidFill>
                <a:latin typeface="AppleMyungjo 일반체"/>
                <a:ea typeface="AppleMyungjo 일반체"/>
                <a:cs typeface="AppleMyungjo 일반체"/>
                <a:sym typeface="AppleMyungjo 일반체"/>
              </a:rPr>
            </a:br>
            <a:r>
              <a:rPr sz="2976">
                <a:solidFill>
                  <a:srgbClr val="002452"/>
                </a:solidFill>
                <a:latin typeface="AppleMyungjo 일반체"/>
                <a:ea typeface="AppleMyungjo 일반체"/>
                <a:cs typeface="AppleMyungjo 일반체"/>
                <a:sym typeface="AppleMyungjo 일반체"/>
              </a:rPr>
              <a:t>And this is the baby </a:t>
            </a:r>
            <a:br>
              <a:rPr sz="2976">
                <a:solidFill>
                  <a:srgbClr val="002452"/>
                </a:solidFill>
                <a:latin typeface="AppleMyungjo 일반체"/>
                <a:ea typeface="AppleMyungjo 일반체"/>
                <a:cs typeface="AppleMyungjo 일반체"/>
                <a:sym typeface="AppleMyungjo 일반체"/>
              </a:rPr>
            </a:br>
            <a:r>
              <a:rPr sz="2976">
                <a:solidFill>
                  <a:srgbClr val="002452"/>
                </a:solidFill>
                <a:latin typeface="AppleMyungjo 일반체"/>
                <a:ea typeface="AppleMyungjo 일반체"/>
                <a:cs typeface="AppleMyungjo 일반체"/>
                <a:sym typeface="AppleMyungjo 일반체"/>
              </a:rPr>
              <a:t>He’s growing each day.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009.jpg"/>
          <p:cNvPicPr/>
          <p:nvPr/>
        </p:nvPicPr>
        <p:blipFill>
          <a:blip r:embed="rId2">
            <a:extLst/>
          </a:blip>
          <a:srcRect t="3105" b="3105"/>
          <a:stretch>
            <a:fillRect/>
          </a:stretch>
        </p:blipFill>
        <p:spPr>
          <a:xfrm>
            <a:off x="0" y="0"/>
            <a:ext cx="12999418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Shape 48"/>
          <p:cNvSpPr>
            <a:spLocks noGrp="1"/>
          </p:cNvSpPr>
          <p:nvPr>
            <p:ph type="body" idx="4294967295"/>
          </p:nvPr>
        </p:nvSpPr>
        <p:spPr>
          <a:xfrm>
            <a:off x="8178800" y="-298450"/>
            <a:ext cx="4583659" cy="3156943"/>
          </a:xfrm>
          <a:prstGeom prst="rect">
            <a:avLst/>
          </a:prstGeom>
        </p:spPr>
        <p:txBody>
          <a:bodyPr/>
          <a:lstStyle/>
          <a:p>
            <a:pPr marL="0" lvl="0" indent="0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002452"/>
                </a:solidFill>
                <a:latin typeface="AppleMyungjo 일반체"/>
                <a:ea typeface="AppleMyungjo 일반체"/>
                <a:cs typeface="AppleMyungjo 일반체"/>
                <a:sym typeface="AppleMyungjo 일반체"/>
              </a:rPr>
              <a:t>Mother is busy</a:t>
            </a:r>
            <a:endParaRPr sz="1400" dirty="0">
              <a:solidFill>
                <a:srgbClr val="00245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002452"/>
                </a:solidFill>
                <a:latin typeface="AppleMyungjo 일반체"/>
                <a:ea typeface="AppleMyungjo 일반체"/>
                <a:cs typeface="AppleMyungjo 일반체"/>
                <a:sym typeface="AppleMyungjo 일반체"/>
              </a:rPr>
              <a:t>From morning till night</a:t>
            </a:r>
            <a:endParaRPr sz="1400" dirty="0">
              <a:solidFill>
                <a:srgbClr val="00245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002452"/>
                </a:solidFill>
                <a:latin typeface="AppleMyungjo 일반체"/>
                <a:ea typeface="AppleMyungjo 일반체"/>
                <a:cs typeface="AppleMyungjo 일반체"/>
                <a:sym typeface="AppleMyungjo 일반체"/>
              </a:rPr>
              <a:t>To keep her family</a:t>
            </a:r>
            <a:endParaRPr sz="1400" dirty="0">
              <a:solidFill>
                <a:srgbClr val="00245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002452"/>
                </a:solidFill>
                <a:latin typeface="AppleMyungjo 일반체"/>
                <a:ea typeface="AppleMyungjo 일반체"/>
                <a:cs typeface="AppleMyungjo 일반체"/>
                <a:sym typeface="AppleMyungjo 일반체"/>
              </a:rPr>
              <a:t>Happy and </a:t>
            </a:r>
            <a:r>
              <a:rPr sz="3200" dirty="0" smtClean="0">
                <a:solidFill>
                  <a:srgbClr val="002452"/>
                </a:solidFill>
                <a:latin typeface="AppleMyungjo 일반체"/>
                <a:ea typeface="AppleMyungjo 일반체"/>
                <a:cs typeface="AppleMyungjo 일반체"/>
                <a:sym typeface="AppleMyungjo 일반체"/>
              </a:rPr>
              <a:t>bright</a:t>
            </a:r>
            <a:r>
              <a:rPr lang="en-US" sz="3200" dirty="0" smtClean="0">
                <a:solidFill>
                  <a:srgbClr val="002452"/>
                </a:solidFill>
                <a:latin typeface="AppleMyungjo 일반체"/>
                <a:ea typeface="AppleMyungjo 일반체"/>
                <a:cs typeface="AppleMyungjo 일반체"/>
                <a:sym typeface="AppleMyungjo 일반체"/>
              </a:rPr>
              <a:t>.</a:t>
            </a:r>
            <a:endParaRPr sz="3200" dirty="0">
              <a:solidFill>
                <a:srgbClr val="002452"/>
              </a:solidFill>
              <a:latin typeface="AppleMyungjo 일반체"/>
              <a:ea typeface="AppleMyungjo 일반체"/>
              <a:cs typeface="AppleMyungjo 일반체"/>
              <a:sym typeface="AppleMyungjo 일반체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007.jpg"/>
          <p:cNvPicPr/>
          <p:nvPr/>
        </p:nvPicPr>
        <p:blipFill>
          <a:blip r:embed="rId2">
            <a:extLst/>
          </a:blip>
          <a:srcRect t="3105" b="3105"/>
          <a:stretch>
            <a:fillRect/>
          </a:stretch>
        </p:blipFill>
        <p:spPr>
          <a:xfrm>
            <a:off x="0" y="0"/>
            <a:ext cx="12999418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Shape 51"/>
          <p:cNvSpPr>
            <a:spLocks noGrp="1"/>
          </p:cNvSpPr>
          <p:nvPr>
            <p:ph type="body" idx="4294967295"/>
          </p:nvPr>
        </p:nvSpPr>
        <p:spPr>
          <a:xfrm>
            <a:off x="2654300" y="-1435100"/>
            <a:ext cx="11099800" cy="6286500"/>
          </a:xfrm>
          <a:prstGeom prst="rect">
            <a:avLst/>
          </a:prstGeom>
        </p:spPr>
        <p:txBody>
          <a:bodyPr/>
          <a:lstStyle/>
          <a:p>
            <a:pPr marL="0" lvl="0" indent="0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2452"/>
                </a:solidFill>
                <a:latin typeface="AppleMyungjo 일반체"/>
                <a:ea typeface="AppleMyungjo 일반체"/>
                <a:cs typeface="AppleMyungjo 일반체"/>
                <a:sym typeface="AppleMyungjo 일반체"/>
              </a:rPr>
              <a:t>This is the Father, kind and true.</a:t>
            </a:r>
            <a:br>
              <a:rPr sz="3200">
                <a:solidFill>
                  <a:srgbClr val="002452"/>
                </a:solidFill>
                <a:latin typeface="AppleMyungjo 일반체"/>
                <a:ea typeface="AppleMyungjo 일반체"/>
                <a:cs typeface="AppleMyungjo 일반체"/>
                <a:sym typeface="AppleMyungjo 일반체"/>
              </a:rPr>
            </a:br>
            <a:r>
              <a:rPr sz="3200">
                <a:solidFill>
                  <a:srgbClr val="002452"/>
                </a:solidFill>
                <a:latin typeface="AppleMyungjo 일반체"/>
                <a:ea typeface="AppleMyungjo 일반체"/>
                <a:cs typeface="AppleMyungjo 일반체"/>
                <a:sym typeface="AppleMyungjo 일반체"/>
              </a:rPr>
              <a:t>This is the mother who cares for you.</a:t>
            </a:r>
            <a:br>
              <a:rPr sz="3200">
                <a:solidFill>
                  <a:srgbClr val="002452"/>
                </a:solidFill>
                <a:latin typeface="AppleMyungjo 일반체"/>
                <a:ea typeface="AppleMyungjo 일반체"/>
                <a:cs typeface="AppleMyungjo 일반체"/>
                <a:sym typeface="AppleMyungjo 일반체"/>
              </a:rPr>
            </a:br>
            <a:r>
              <a:rPr sz="3200">
                <a:solidFill>
                  <a:srgbClr val="002452"/>
                </a:solidFill>
                <a:latin typeface="AppleMyungjo 일반체"/>
                <a:ea typeface="AppleMyungjo 일반체"/>
                <a:cs typeface="AppleMyungjo 일반체"/>
                <a:sym typeface="AppleMyungjo 일반체"/>
              </a:rPr>
              <a:t>This is the brother so big and tall.</a:t>
            </a:r>
            <a:br>
              <a:rPr sz="3200">
                <a:solidFill>
                  <a:srgbClr val="002452"/>
                </a:solidFill>
                <a:latin typeface="AppleMyungjo 일반체"/>
                <a:ea typeface="AppleMyungjo 일반체"/>
                <a:cs typeface="AppleMyungjo 일반체"/>
                <a:sym typeface="AppleMyungjo 일반체"/>
              </a:rPr>
            </a:br>
            <a:r>
              <a:rPr sz="3200">
                <a:solidFill>
                  <a:srgbClr val="002452"/>
                </a:solidFill>
                <a:latin typeface="AppleMyungjo 일반체"/>
                <a:ea typeface="AppleMyungjo 일반체"/>
                <a:cs typeface="AppleMyungjo 일반체"/>
                <a:sym typeface="AppleMyungjo 일반체"/>
              </a:rPr>
              <a:t>This is the sister who plays with her ball.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008.jpg"/>
          <p:cNvPicPr/>
          <p:nvPr/>
        </p:nvPicPr>
        <p:blipFill>
          <a:blip r:embed="rId2">
            <a:extLst/>
          </a:blip>
          <a:srcRect t="3105" b="3105"/>
          <a:stretch>
            <a:fillRect/>
          </a:stretch>
        </p:blipFill>
        <p:spPr>
          <a:xfrm>
            <a:off x="0" y="0"/>
            <a:ext cx="12999418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54" name="Shape 54"/>
          <p:cNvSpPr>
            <a:spLocks noGrp="1"/>
          </p:cNvSpPr>
          <p:nvPr>
            <p:ph type="body" idx="4294967295"/>
          </p:nvPr>
        </p:nvSpPr>
        <p:spPr>
          <a:xfrm>
            <a:off x="292100" y="431800"/>
            <a:ext cx="5145683" cy="4471244"/>
          </a:xfrm>
          <a:prstGeom prst="rect">
            <a:avLst/>
          </a:prstGeom>
        </p:spPr>
        <p:txBody>
          <a:bodyPr/>
          <a:lstStyle/>
          <a:p>
            <a:pPr marL="0" lvl="0" indent="0" defTabSz="578358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168">
                <a:solidFill>
                  <a:srgbClr val="002452"/>
                </a:solidFill>
                <a:latin typeface="AppleMyungjo 일반체"/>
                <a:ea typeface="AppleMyungjo 일반체"/>
                <a:cs typeface="AppleMyungjo 일반체"/>
                <a:sym typeface="AppleMyungjo 일반체"/>
              </a:rPr>
              <a:t>My sisters and brothers</a:t>
            </a:r>
            <a:endParaRPr sz="1386">
              <a:solidFill>
                <a:srgbClr val="00245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defTabSz="578358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168">
                <a:solidFill>
                  <a:srgbClr val="002452"/>
                </a:solidFill>
                <a:latin typeface="AppleMyungjo 일반체"/>
                <a:ea typeface="AppleMyungjo 일반체"/>
                <a:cs typeface="AppleMyungjo 일반체"/>
                <a:sym typeface="AppleMyungjo 일반체"/>
              </a:rPr>
              <a:t>All go to school.</a:t>
            </a:r>
            <a:endParaRPr sz="1386">
              <a:solidFill>
                <a:srgbClr val="00245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defTabSz="578358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168">
                <a:solidFill>
                  <a:srgbClr val="002452"/>
                </a:solidFill>
                <a:latin typeface="AppleMyungjo 일반체"/>
                <a:ea typeface="AppleMyungjo 일반체"/>
                <a:cs typeface="AppleMyungjo 일반체"/>
                <a:sym typeface="AppleMyungjo 일반체"/>
              </a:rPr>
              <a:t>We help one another.</a:t>
            </a:r>
            <a:endParaRPr sz="1386">
              <a:solidFill>
                <a:srgbClr val="00245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defTabSz="578358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168">
                <a:solidFill>
                  <a:srgbClr val="002452"/>
                </a:solidFill>
                <a:latin typeface="AppleMyungjo 일반체"/>
                <a:ea typeface="AppleMyungjo 일반체"/>
                <a:cs typeface="AppleMyungjo 일반체"/>
                <a:sym typeface="AppleMyungjo 일반체"/>
              </a:rPr>
              <a:t>It is a good rule.</a:t>
            </a:r>
            <a:endParaRPr sz="1386">
              <a:solidFill>
                <a:srgbClr val="00245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defTabSz="578358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168">
                <a:solidFill>
                  <a:srgbClr val="002452"/>
                </a:solidFill>
                <a:latin typeface="AppleMyungjo 일반체"/>
                <a:ea typeface="AppleMyungjo 일반체"/>
                <a:cs typeface="AppleMyungjo 일반체"/>
                <a:sym typeface="AppleMyungjo 일반체"/>
              </a:rPr>
              <a:t> </a:t>
            </a:r>
            <a:endParaRPr sz="1386">
              <a:solidFill>
                <a:srgbClr val="00245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defTabSz="578358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168">
                <a:solidFill>
                  <a:srgbClr val="002452"/>
                </a:solidFill>
                <a:latin typeface="AppleMyungjo 일반체"/>
                <a:ea typeface="AppleMyungjo 일반체"/>
                <a:cs typeface="AppleMyungjo 일반체"/>
                <a:sym typeface="AppleMyungjo 일반체"/>
              </a:rPr>
              <a:t>We help our mother,</a:t>
            </a:r>
            <a:endParaRPr sz="1386">
              <a:solidFill>
                <a:srgbClr val="00245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defTabSz="578358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168">
                <a:solidFill>
                  <a:srgbClr val="002452"/>
                </a:solidFill>
                <a:latin typeface="AppleMyungjo 일반체"/>
                <a:ea typeface="AppleMyungjo 일반체"/>
                <a:cs typeface="AppleMyungjo 일반체"/>
                <a:sym typeface="AppleMyungjo 일반체"/>
              </a:rPr>
              <a:t>When she washes or cooks.</a:t>
            </a:r>
            <a:endParaRPr sz="1386">
              <a:solidFill>
                <a:srgbClr val="00245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defTabSz="578358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168">
                <a:solidFill>
                  <a:srgbClr val="002452"/>
                </a:solidFill>
                <a:latin typeface="AppleMyungjo 일반체"/>
                <a:ea typeface="AppleMyungjo 일반체"/>
                <a:cs typeface="AppleMyungjo 일반체"/>
                <a:sym typeface="AppleMyungjo 일반체"/>
              </a:rPr>
              <a:t>Together with Father</a:t>
            </a:r>
            <a:endParaRPr sz="1386">
              <a:solidFill>
                <a:srgbClr val="00245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defTabSz="578358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168">
                <a:solidFill>
                  <a:srgbClr val="002452"/>
                </a:solidFill>
                <a:latin typeface="AppleMyungjo 일반체"/>
                <a:ea typeface="AppleMyungjo 일반체"/>
                <a:cs typeface="AppleMyungjo 일반체"/>
                <a:sym typeface="AppleMyungjo 일반체"/>
              </a:rPr>
              <a:t>We like to read books.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014.jpg"/>
          <p:cNvPicPr/>
          <p:nvPr/>
        </p:nvPicPr>
        <p:blipFill>
          <a:blip r:embed="rId2">
            <a:extLst/>
          </a:blip>
          <a:srcRect t="3105" b="3105"/>
          <a:stretch>
            <a:fillRect/>
          </a:stretch>
        </p:blipFill>
        <p:spPr>
          <a:xfrm>
            <a:off x="0" y="0"/>
            <a:ext cx="12999418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Shape 57"/>
          <p:cNvSpPr>
            <a:spLocks noGrp="1"/>
          </p:cNvSpPr>
          <p:nvPr>
            <p:ph type="body" idx="4294967295"/>
          </p:nvPr>
        </p:nvSpPr>
        <p:spPr>
          <a:xfrm>
            <a:off x="7060555" y="1028700"/>
            <a:ext cx="5262910" cy="5721599"/>
          </a:xfrm>
          <a:prstGeom prst="rect">
            <a:avLst/>
          </a:prstGeom>
        </p:spPr>
        <p:txBody>
          <a:bodyPr/>
          <a:lstStyle/>
          <a:p>
            <a:pPr marL="0" lvl="0" indent="0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2452"/>
                </a:solidFill>
                <a:latin typeface="AppleMyungjo 일반체"/>
                <a:ea typeface="AppleMyungjo 일반체"/>
                <a:cs typeface="AppleMyungjo 일반체"/>
                <a:sym typeface="AppleMyungjo 일반체"/>
              </a:rPr>
              <a:t>My sister is two.</a:t>
            </a:r>
          </a:p>
          <a:p>
            <a:pPr marL="0" lvl="0" indent="0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2452"/>
                </a:solidFill>
                <a:latin typeface="AppleMyungjo 일반체"/>
                <a:ea typeface="AppleMyungjo 일반체"/>
                <a:cs typeface="AppleMyungjo 일반체"/>
                <a:sym typeface="AppleMyungjo 일반체"/>
              </a:rPr>
              <a:t>My brother is three.</a:t>
            </a:r>
          </a:p>
          <a:p>
            <a:pPr marL="0" lvl="0" indent="0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2452"/>
                </a:solidFill>
                <a:latin typeface="AppleMyungjo 일반체"/>
                <a:ea typeface="AppleMyungjo 일반체"/>
                <a:cs typeface="AppleMyungjo 일반체"/>
                <a:sym typeface="AppleMyungjo 일반체"/>
              </a:rPr>
              <a:t>Sam is four</a:t>
            </a:r>
          </a:p>
          <a:p>
            <a:pPr marL="0" lvl="0" indent="0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2452"/>
                </a:solidFill>
                <a:latin typeface="AppleMyungjo 일반체"/>
                <a:ea typeface="AppleMyungjo 일반체"/>
                <a:cs typeface="AppleMyungjo 일반체"/>
                <a:sym typeface="AppleMyungjo 일반체"/>
              </a:rPr>
              <a:t>and then there is me.</a:t>
            </a:r>
          </a:p>
          <a:p>
            <a:pPr marL="0" lvl="0" indent="0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3200">
              <a:solidFill>
                <a:srgbClr val="002452"/>
              </a:solidFill>
              <a:latin typeface="AppleMyungjo 일반체"/>
              <a:ea typeface="AppleMyungjo 일반체"/>
              <a:cs typeface="AppleMyungjo 일반체"/>
              <a:sym typeface="AppleMyungjo 일반체"/>
            </a:endParaRPr>
          </a:p>
          <a:p>
            <a:pPr marL="0" lvl="0" indent="0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2452"/>
                </a:solidFill>
                <a:latin typeface="AppleMyungjo 일반체"/>
                <a:ea typeface="AppleMyungjo 일반체"/>
                <a:cs typeface="AppleMyungjo 일반체"/>
                <a:sym typeface="AppleMyungjo 일반체"/>
              </a:rPr>
              <a:t>Six in our family</a:t>
            </a:r>
          </a:p>
          <a:p>
            <a:pPr marL="0" lvl="0" indent="0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2452"/>
                </a:solidFill>
                <a:latin typeface="AppleMyungjo 일반체"/>
                <a:ea typeface="AppleMyungjo 일반체"/>
                <a:cs typeface="AppleMyungjo 일반체"/>
                <a:sym typeface="AppleMyungjo 일반체"/>
              </a:rPr>
              <a:t>Two hamsters and a cat.</a:t>
            </a:r>
          </a:p>
          <a:p>
            <a:pPr marL="0" lvl="0" indent="0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2452"/>
                </a:solidFill>
                <a:latin typeface="AppleMyungjo 일반체"/>
                <a:ea typeface="AppleMyungjo 일반체"/>
                <a:cs typeface="AppleMyungjo 일반체"/>
                <a:sym typeface="AppleMyungjo 일반체"/>
              </a:rPr>
              <a:t>Here is a picture</a:t>
            </a:r>
          </a:p>
          <a:p>
            <a:pPr marL="0" lvl="0" indent="0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2452"/>
                </a:solidFill>
                <a:latin typeface="AppleMyungjo 일반체"/>
                <a:ea typeface="AppleMyungjo 일반체"/>
                <a:cs typeface="AppleMyungjo 일반체"/>
                <a:sym typeface="AppleMyungjo 일반체"/>
              </a:rPr>
              <a:t>of us in our flat.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604</Words>
  <Application>Microsoft Macintosh PowerPoint</Application>
  <PresentationFormat>Custom</PresentationFormat>
  <Paragraphs>86</Paragraphs>
  <Slides>14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White</vt:lpstr>
      <vt:lpstr>FAMILY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FAMILY</dc:title>
  <cp:lastModifiedBy>Наташа</cp:lastModifiedBy>
  <cp:revision>6</cp:revision>
  <dcterms:created xsi:type="dcterms:W3CDTF">2014-06-30T11:16:02Z</dcterms:created>
  <dcterms:modified xsi:type="dcterms:W3CDTF">2014-06-30T11:28:06Z</dcterms:modified>
</cp:coreProperties>
</file>